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B5620-C49E-4036-8788-BAB73F34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617E8-9925-4B21-BF19-11CB20E43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08FD2-A3DE-453E-AFB4-58D2A8D1F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804D3-DCC8-4124-B8B1-94C3B61BB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A2D5F-48B8-4CCA-89E2-B60C62CE7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697CF-CB3E-4B62-86D1-9FE7B2EB2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819911-F798-49FC-9F71-7AFF7E6C8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E1B0D-0C8B-4082-8781-8609B65A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84005-3661-4168-A47C-A3ECB8DE9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AC82A-FA43-490D-B331-5A92DBD83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79782-C865-4209-8F11-AB42649B4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7060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工程量标准化工作手册(管理分册)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工程量标准化概述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工程量清单编制规范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工程量计算规则与技巧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工程量变更管理流程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工程量标准化实施策略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工程量标准化工作挑战与对策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工程量标准化概述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工程量标准化是对工程建设过程中涉及的各项工程量进行统一、规范的管理，确保工程量的计量、计价、统计等工作具有一致性、可比性和透明度。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通过工程量标准化，实现工程建设市场的公平竞争，提高工程建设的效率和质量，降低工程成本，为工程项目的顺利实施提供有力保障。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规范市场秩序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工程量标准化有利于规范工程建设市场秩序，防止恶意低价竞标、偷工减料等不良行为的发生。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提高管理效率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标准化的工程量管理有助于提高项目管理效率，降低管理成本，实现资源的优化配置。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统一计量规则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通过制定统一的工程量计量规则，确保不同项目、不同企业在工程量计量上具有一致性，避免计量纠纷。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工程量标准化适用于各类工程建设项目，包括建筑工程、市政工程、交通工程、水利工程等。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工程量标准化的适用对象包括建设单位、施工单位、监理单位、造价咨询单位等参与工程建设的各方主体。同时，政府监管部门也应积极推动工程量标准化的实施，加强监管力度，确保标准化的有效执行。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工程量清单编制规范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编制原则与方法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工程量清单应全面反映拟建工程的全部内容，包括分部分项工程、措施项目、其他项目等。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根据工程特点和实际情况，合理划分分部分项工程，确定综合单价。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工程量计算应准确，无漏项、错项，确保清单的准确性。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清单编制应便于招标人控制投资、投标人报价和评标。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包括工程名称、招标人、招标代理机构等信息。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总说明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对工程概况、招标范围、清单编制依据等进行说明。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分部分项工程量清单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按照统一的项目编码、项目名称、项目特征、计量单位和工程量计算规则进行编制。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措施项目清单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列出各项措施项目的名称、特征、计量单位和工程量计算规则。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其他项目清单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包括暂列金额、暂估价、计日工和总承包服务费等内容。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规费和税金清单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列出各项规费和税金的名称、计算基数和费率或税率。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清单内容及格式要求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清单漏项或错项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加强图纸会审和设计交底工作，确保清单编制人员充分理解设计意图；建立清单复核制度，对清单进行多次核对和审查。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工程量计算不准确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提高工程量计算人员的专业技能和责任心；采用先进的工程量计算软件，提高计算效率和准确性。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21" b="53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综合单价不合理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充分调研市场价格信息，合理确定综合单价；建立价格信息库，对价格信息进行动态管理。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常见问题与解决方案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清单格式不规范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严格按照国家和行业相关规范进行清单格式设置；建立清单格式审查制度，确保格式规范统一。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工程量计算规则与技巧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01" r="135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对于施工过程中出现的工程量变更，应按照合同约定和工程量计算规则进行处理。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工程量计算基本原则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按照设计图纸、工程量计算规则、施工组织设计等进行计算，确保准确性。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根据招标文件、施工图纸、工程量计算规则等，编制完整的工程量清单。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计算规则概述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https://d.book118.com/588137060035006032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2024-09-09T14:48:09.351</cp:lastPrinted>
  <dcterms:created xsi:type="dcterms:W3CDTF">2024-09-09T06:48:09Z</dcterms:created>
  <dcterms:modified xsi:type="dcterms:W3CDTF">2024-09-09T06:48:11Z</dcterms:modified>
</cp:coreProperties>
</file>