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95D6D-9FA3-43F2-8F40-DEED3B3D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8F9B8-2B63-49E7-A4B2-7D6431ED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49A04-7C4C-475A-85B8-B245AF11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1B52E-9251-40B5-8E6D-03B0B1C0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B7886-E6CD-4530-A030-1E91FC88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AD676-8DA0-4356-9AF5-D6EA4A75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CE9A6-150F-4B6C-AA66-7244D6A4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386D8-3C4B-4480-9955-84A27B362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9D4F5-36F1-4535-A377-2887CE1D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973D4-2AD6-49E6-BF14-13373E13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6D1C9-E126-45C8-823B-D2F380900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41133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病人口腔清洁护理课件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病人的口腔清洁护理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常见口腔问题的预防和处理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特殊病人的口腔清洁护理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28" r="347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保持口腔清洁是预防口腔感染的关键，通过定期清洁口腔，可以去除口腔内的细菌、食物残渣和牙菌斑，从而降低感染的风险。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口腔感染可以引发疼痛、肿胀、发热等症状，影响病人的饮食和休息，甚至可能引发全身感染。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维护口腔健康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口腔健康对病人的整体健康至关重要，口腔问题可能会影响病人的食欲、营养摄取和日常活动。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通过口腔清洁护理，可以维护口腔的酸碱平衡，预防龋齿、牙周病等口腔问题，提高病人的生活质量。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口腔问题可能会影响病人的自信心和生活质量，如牙齿不美观、口臭等问题。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通过口腔清洁护理，可以改善病人的口腔状况，提高其自信心和生活质量，使病人在治疗过程中保持积极乐观的心态。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正确的刷牙方法对于口腔清洁至关重要，可以有效去除牙菌斑和预防口腔疾病。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采用巴氏刷牙法，将刷毛倾斜与牙面呈45度角，轻压牙龈线左右短距离颤动，然后顺着牙缝竖刷；刷上牙时，从上往下刷，刷下牙时，从下往上刷；注意清洁牙龈与牙齿连接处，每次刷牙时间不少于2分钟。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牙线能够有效去除牙间隙食物残渣和牙菌斑，保持口腔清洁。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将牙线轻轻缠绕在双手中指上，留出15-20厘米的长度；用食指和拇指绷紧牙线，沿着牙齿间隙慢慢上下移动，清洁牙缝间的食物残渣和牙菌斑；注意力度要适中，避免损伤牙龈。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漱口水可以辅助清洁口腔，减少口腔细菌数量，缓解口腔异味。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选择温和、无酒精、无刺激性成分的漱口水；每次漱口时，将漱口水含在口中，鼓动腮部，让漱口水充分接触牙齿和牙龈；漱口后吐出，切勿吞下。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https://d.book118.com/588141133060006025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2024-09-02T02:57:01.595</cp:lastPrinted>
  <dcterms:created xsi:type="dcterms:W3CDTF">2024-09-01T18:57:01Z</dcterms:created>
  <dcterms:modified xsi:type="dcterms:W3CDTF">2024-09-01T18:57:03Z</dcterms:modified>
</cp:coreProperties>
</file>