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AAA8C-8DFC-4717-AFBC-30EBFB0E1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870C9-0317-4B1F-9DA1-21F504714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8881-E7EE-416B-B6CE-D23682BF9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CA886-8E24-4C86-946A-886BA2A76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C1731-3718-4A1E-A37E-0A97E973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EC3764-7CB3-463C-8E9F-C90659A9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594C0-9642-4F42-997C-32284A5E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18BFB-7B95-4F66-A147-11A7A646C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63AD6-60BD-4A86-9F5B-28F4D470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D6A5E-88FE-41C4-A2CE-316E960F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541B5-756E-4833-BA77-A13DD2FB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42121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维修人员安全知识培训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个人防护用品的使用和保养培训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https://d.book118.com/588142121127006022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2024-08-29T03:00:05.375</cp:lastPrinted>
  <dcterms:created xsi:type="dcterms:W3CDTF">2024-08-28T19:00:05Z</dcterms:created>
  <dcterms:modified xsi:type="dcterms:W3CDTF">2024-08-28T19:00:07Z</dcterms:modified>
</cp:coreProperties>
</file>