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3AC13C-3208-4485-ACD0-C73D9A445F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968F75-F242-4B16-8113-40217202E5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FCB7B2-5AD7-461A-8AF3-0CE1C05AB9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4EDF8AE-0C01-4C9E-87E6-357E0EF99F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25E580B-9F21-4087-BE2A-D7C5FC736A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BDB342C-F52E-424A-B971-A414DAD12B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A008A69-F0F8-41AF-8C8F-1FE355712A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CDFA837-C918-4A9B-A684-80790932FE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960EB84-BFE1-4662-BA8C-14E05AE9F8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49515B-ED0F-464B-B8FA-C55134FB21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AEE9D2-7B4E-4E84-984E-2D054FDDED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88142136077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8386" y="1188770"/>
            <a:ext cx="8744102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《青春誓言演讲背景》ppt课件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演讲的背景介绍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青春誓言的内容和意义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演讲者的介绍和演讲风格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青春誓言的实践和启示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总结和展望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演讲的背景介绍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演讲的起源和历史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随着时间的推移，青春誓言演讲逐渐发展成为一种全球性的文化现象，激励着年轻人不断努力，追求卓越。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青春誓言演讲起源于二战后的美国，旨在鼓励年轻人积极向上，追求梦想。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5273" r="3527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青春誓言演讲通常以励志、成长、奋斗为主题，鼓励年轻人勇敢面对挑战，积极面对未来。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主题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通过演讲，激发年轻人的热情和动力，帮助他们树立正确的人生观和价值观，培养他们的领导力和团队协作能力。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演讲的主题和目的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重要性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青春誓言演讲对于年轻人的成长和发展具有重要意义，能够激励他们不断进取，实现自己的梦想。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意义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演讲，年轻人可以获得积极的能量和动力，增强自信心和自我认知能力，提高解决问题的能力，为未来的发展打下坚实的基础。同时，青春誓言演讲也可以帮助年轻人建立积极的人际关系和社交网络，培养他们的团队精神和领导能力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演讲的重要性和意义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青春誓言的内容和意义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青春誓言通常是指青少年在成长过程中，为了追求自己的理想和目标，所立下的坚定信念和承诺。它代表着青少年的信仰、价值观和人生追求，是青少年成长的重要标志之一。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青春誓言的定义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青春誓言通常包括对未来的承诺、对自我成长的期望、对社会和人类的责任等内容。它体现了青少年对未来的信心和决心，是激励青少年不断前进、不断进步的重要动力。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青春誓言的内涵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青春誓言的定义和内涵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青春誓言的起源可以追溯到古代，当时的人们在青春期时会举行仪式，表达对未来的期望和承诺。随着时间的推移，这种传统逐渐演变为现代意义上的青春誓言。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青春誓言的来源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青春誓言对青少年的成长和发展具有深远的影响。它可以帮助青少年树立正确的价值观，增强自我意识和自我管理能力，培养积极向上的心态和行为习惯。同时，青春誓言也可以激励青少年为实现自己的理想和目标而努力奋斗，成为有理想、有追求、有担当的优秀青年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青春誓言的影响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青春誓言的来源和影响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青春誓言的价值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青春誓言的价值在于它能够激发青少年的内在潜力，培养他们的创新精神和实践能力，提高他们的综合素质和社会责任感。同时，青春誓言也是青少年成长过程中的重要精神支柱，能够增强他们的自信心和抗压能力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青春誓言的意义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青春誓言的意义在于它能够帮助青少年明确自己的目标和方向，培养积极向上的人生态度，激发内在的自我驱动力。同时，青春誓言也是青少年对社会和人类的重要承诺，能够促进社会的进步和发展。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青春誓言的价值和意义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演讲者的介绍和演讲风格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https://d.book118.com/588142136077006030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2024-09-07T03:16:27.805</cp:lastPrinted>
  <dcterms:created xsi:type="dcterms:W3CDTF">2024-09-06T19:16:27Z</dcterms:created>
  <dcterms:modified xsi:type="dcterms:W3CDTF">2024-09-06T19:16:29Z</dcterms:modified>
</cp:coreProperties>
</file>