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AC3AE-C82A-4BE7-8FB3-3D6A7C468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BB03CE-2265-40F4-A17D-D07B090FA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B26DC9-B718-4F8A-B4A1-588BA19D3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28C804-2359-47F6-BB9F-DF16D6F92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754E6F-3733-4746-AC58-588822224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A6AAAE-14FB-4AB3-B5D5-E74C6E3D0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B48EA7-8003-45BF-80CF-268C52C6B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9E25AD-521B-49D9-B23E-9BB9E48BA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519B69-B230-48DC-AC3A-F3B91431D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9D261-9892-4037-BE0B-C543C34B4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C75332-C0DF-4F28-8A00-F4F4AD62D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143042137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食品质量控制与管理4：卫生标准操作程序和卫生标准操作记录的编制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食品质量控制与管理概述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卫生标准操作程序（SSOP）概述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卫生标准操作程序的编制要点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卫生标准操作记录的编制与管理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SSOP的实施与监督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食品质量控制与管理概述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促进国际贸易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符合国际标准的食品质量有助于打破贸易壁垒，促进食品在全球市场的流通。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保障消费者健康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优质的食品可以减少食源性疾病的发生，保护消费者免受不良食品的危害。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维护企业声誉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提供高质量的食品有助于企业赢得消费者的信任和忠诚度，从而保持市场竞争力。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食品质量的重要性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确保产品一致性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通过标准化生产流程和严格的质量控制，确保每一批产品都符合预定的质量标准。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减少浪费和成本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通过优化生产流程和减少次品率，降低生产成本和资源浪费。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持续改进和创新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不断寻求改进产品质量和生产效率的方法，以满足市场和消费者的变化需求。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质量控制与管理的目标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卫生标准涵盖了食品生产、加工、储存和运输等各个环节的卫生要求，以确保食品不受有害微生物和化学物质的污染。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确保食品安全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卫生标准提供了详细的操作指南，指导食品生产人员如何正确地进行清洁、消毒和个人卫生等操作。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规范生产操作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通过建立完善的卫生标准操作记录和食品追溯体系，可以迅速识别和处理食品安全问题，保障消费者权益。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监控和追溯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卫生标准在食品行业中的应用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卫生标准操作程序（SSOP）概述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卫生标准操作程序（Sanitation Standard Operating Procedure, SSOP）是食品企业为了满足食品安全的要求，在食品加工过程中，如何实施清洗、消毒和卫生保持的作业指导文件。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确保食品生产、加工、运输和储存等环节的卫生安全，防止食品污染和有害因素的产生，保障消费者的健康。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SSOP的定义与目的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SSOP的制定原则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SSOP必须符合国家相关法律法规和标准的要求。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SSOP应明确具体的操作步骤和要求，便于企业实施和监管。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SSOP的制定应基于科学的风险评估和危害分析，确保各项卫生措施的有效性和合理性。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SSOP应根据实际情况进行定期评估和更新，不断完善和提高卫生管理水平。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清洗和消毒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SSOP规定了对食品接触表面、设备、工器具等的清洗和消毒方法和频率，确保生产环境的清洁卫生。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虫害控制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SSOP制定了虫害控制计划，包括定期检查和消除虫害滋生地、使用合适的杀虫剂等措施，防止虫害对食品的污染。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员工卫生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SSOP要求员工遵守个人卫生规范，如穿戴整洁的工作服、勤洗手、定期体检等，以减少人为因素对食品的污染。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废弃物处理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SSOP规定了废弃物的分类、存放和处理方法，确保废弃物不会对食品生产造成污染。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SSOP在食品生产中的应用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卫生标准操作程序的编制要点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确定关键控制点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识别可能对食品安全构成显著危害的环节或操作。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评估这些环节或操作的风险程度。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根据风险评估结果，确定需要重点控制的关键点。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针对每个关键控制点，制定相应的操作程序和标准。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操作程序应包括操作步骤、操作方法、操作要求等内容。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标准应明确各项操作的指标、限值、验收准则等。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制定操作程序和标准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明确责任人和执行频率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指定负责执行卫生标准操作程序的人员，并明确其职责和权限。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根据操作程序和标准的要求，确定各项操作的执行频率和周期。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建立监控和记录制度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建立对卫生标准操作程序执行情况的监控机制，包括定期检查和不定期抽查。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设计并使用相应的记录表格，记录各项操作的执行情况、检查结果、处理措施等信息。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定期对记录进行汇总和分析，评估卫生标准操作程序的执行效果，并及时采取改进措施。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https://d.book118.com/588143042137006035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2024-09-14T22:42:24.230</cp:lastPrinted>
  <dcterms:created xsi:type="dcterms:W3CDTF">2024-09-14T14:42:24Z</dcterms:created>
  <dcterms:modified xsi:type="dcterms:W3CDTF">2024-09-14T14:42:26Z</dcterms:modified>
</cp:coreProperties>
</file>