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970C42-0F98-44D6-90B2-C711724542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97BDE8-9639-4D61-A3B9-19B1B38FB1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49CFF7-5A80-4F48-A9B0-22C998CB63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9B830B-78E8-4C11-AFBF-6D94CD7993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FF3C64E-068E-4A71-8F97-D4C0DCC405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34372B8-BDA1-40FA-8C3D-3BDCADC3DC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2251F48-6C7E-46F7-8D81-EA9364D90A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86260E-B8AF-4D09-992B-491E0127FA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F3FFCC-13B4-441C-ADB1-67EF6E1795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05A69D-BA12-40D5-950B-E6C2BB1351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D184A2-C5D3-44BF-9363-8609CC4B69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8143126072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0963" y="1262441"/>
            <a:ext cx="5916930" cy="1682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盈江县团体寿险计划书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908996" y="2708076"/>
            <a:ext cx="1424940" cy="2472026"/>
          </a:xfrm>
          <a:prstGeom prst="rect">
            <a:avLst/>
          </a:prstGeom>
        </p:spPr>
        <p:txBody>
          <a:bodyPr vert="eaVert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18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153412" y="2708076"/>
            <a:ext cx="678180" cy="1586865"/>
          </a:xfrm>
          <a:prstGeom prst="rect">
            <a:avLst/>
          </a:prstGeom>
        </p:spPr>
        <p:txBody>
          <a:bodyPr vert="eaVert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37946" y="930592"/>
            <a:ext cx="4507230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盈江县团体寿险市场现状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团体寿险产品方案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营销策略及推广方案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运营管理及服务支持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财务预测与效益评估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50116" y="1920284"/>
            <a:ext cx="5716905" cy="3177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96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68994" y="4026144"/>
            <a:ext cx="3735705" cy="5867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86960" y="2046014"/>
            <a:ext cx="683133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提高员工满意度和忠诚度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优秀的保险福利有助于提高员工对公司的认同感和归属感，从而降低员工流失率。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转移企业风险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团体寿险计划有助于企业将部分风险转移给保险公司，减轻企业因员工意外事故而产生的经济负担。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保障员工福利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通过团体寿险计划，为员工提供全面的保险保障，确保员工及其家人在意外发生时得到经济上的支持。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895" r="1689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保险期限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保险期限为一年，自保险合同生效之日起计算。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保险金额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根据员工职位、薪资及家庭状况等因素，为每位员工制定个性化的保险金额。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保险责任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本计划书涵盖意外伤害、疾病身故、定期给付等多种保险责任，具体保障范围以保险合同为准。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保险对象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本计划书适用于盈江县所有在册员工及其家属。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计划书范围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50116" y="1920284"/>
            <a:ext cx="5716905" cy="3177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96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68994" y="4026144"/>
            <a:ext cx="3735705" cy="5867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86960" y="2046014"/>
            <a:ext cx="683133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盈江县团体寿险市场现状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333" r="1633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市场规模增长趋势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预计未来几年，盈江县团体寿险市场规模将继续保持稳步增长。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保费收入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近年来，盈江县团体寿险市场保费收入持续增长，显示出良好的市场潜力。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参保人数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随着企业对员工福利的重视，盈江县团体寿险参保人数逐年上升。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主要竞争者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当前，盈江县团体寿险市场主要由几家大型保险公司主导，如中国人寿、平安保险等。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市场份额分布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大型保险公司占据市场主导地位，但中小保险公司也在逐渐发展壮大。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竞争策略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各大保险公司通过产品创新、营销策略等多种手段争夺市场份额。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保障需求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消费者对于团体寿险的保障需求较高，尤其关注身故、重疾等风险的保障。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服务需求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消费者对保险公司的服务质量有较高要求，包括理赔效率、客服响应等。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价格敏感度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虽然消费者重视保障和服务，但对于保费价格也有一定的敏感度。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50116" y="1920284"/>
            <a:ext cx="5716905" cy="3177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96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68994" y="4026144"/>
            <a:ext cx="3735705" cy="5867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86960" y="2046014"/>
            <a:ext cx="683133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团体寿险产品方案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定期寿险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在保险合同约定的期间内，被保险人如发生身故或全残，保险公司将按照合同约定给付保险金。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终身寿险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提供终身保障，无论被保险人何时身故，保险公司都将给付保险金。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意外伤害险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针对因意外事故导致的身故或残疾提供保障，保险公司将根据合同约定给付保险金。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产品类型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被保险人因疾病或意外原因身故，保险公司将给付身故保险金。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身故保障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625" r="1462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被保险人因疾病或意外原因导致全残，保险公司将给付全残保险金。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全残保障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被保险人因意外事故导致医疗费用支出，保险公司将按照合同约定给付意外伤害医疗保险金。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意外伤害医疗保障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保障范围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根据被保险人的年龄、性别、职业等因素确定，具体费率请咨询保险公司。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缴费方式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可选择年缴、半年缴、季缴或月缴等不同的缴费方式，以满足不同客户的需求。同时，保险公司还提供多种缴费渠道，如银行转账、支付宝、微信支付等，方便客户进行缴费操作。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费率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费率及缴费方式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50116" y="1920284"/>
            <a:ext cx="5716905" cy="3177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96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68994" y="4026144"/>
            <a:ext cx="3735705" cy="5867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86960" y="2046014"/>
            <a:ext cx="683133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营销策略及推广方案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关注企业员工的福利保障，提高员工满意度和忠诚度，降低员工流失率。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中小企业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为公务员和事业单位员工提供全面的保障，维护社会稳定和公共利益。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政府机构及事业单位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满足企业对员工保障的多元化需求，提升企业形象和竞争力。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大型企业集团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目标客户群体定位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https://d.book118.com/588143126072006033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351E00"/>
      </a:dk1>
      <a:lt1>
        <a:srgbClr val="FFFBEF"/>
      </a:lt1>
      <a:dk2>
        <a:srgbClr val="000000"/>
      </a:dk2>
      <a:lt2>
        <a:srgbClr val="FFFFFF"/>
      </a:lt2>
      <a:accent1>
        <a:srgbClr val="AE681B"/>
      </a:accent1>
      <a:accent2>
        <a:srgbClr val="D99134"/>
      </a:accent2>
      <a:accent3>
        <a:srgbClr val="A34713"/>
      </a:accent3>
      <a:accent4>
        <a:srgbClr val="D67A5C"/>
      </a:accent4>
      <a:accent5>
        <a:srgbClr val="CE7F65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2024-09-11T14:05:49.618</cp:lastPrinted>
  <dcterms:created xsi:type="dcterms:W3CDTF">2024-09-11T06:05:49Z</dcterms:created>
  <dcterms:modified xsi:type="dcterms:W3CDTF">2024-09-11T06:05:51Z</dcterms:modified>
</cp:coreProperties>
</file>