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EA6D2-4D98-4F1A-992C-30C9E6412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9D3A-A114-4748-A741-6EE25320D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F922D-4DE6-454C-B3D8-FD604529D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72266-C68E-4536-8FFE-9CB7D5001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4BBA0-F412-4026-A16C-67A0DC32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3100D-44AB-4D4C-B6F5-31DD3516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ABD82-62C1-40EF-AF5B-422D0D025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F16B8-C359-4105-A1B9-88F6FE161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5F44F-164E-49E5-808E-A6A0BE60F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06D81-15C7-41F6-B05A-5E4D3F6C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EC364-CC70-41A6-A329-D5EA848B8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000334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高职院校旅游管理专业人才培养存在的问题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高职院校旅游管理专业人才培养改进策略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高职院校旅游管理专业人才培养实践案例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随着全球旅游业的蓬勃发展，旅游管理专业人才需求迅速增长，对人才培养提出更高要求。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高职教育是培养应用型人才的重要途径，对旅游管理专业人才的培养具有关键作用。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通过深入研究高职院校旅游管理专业人才培养，有助于提高人才培养质量，满足旅游业发展需求，促进旅游业可持续发展。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人才培养研究意义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本研究旨在探讨高职院校旅游管理专业人才培养的现状、问题及改进策略，为提升人才培养质量提供理论支持和实践指导。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如何优化高职院校旅游管理专业人才培养方案？如何提高人才培养质量和满足行业需求？如何创新教学模式和方法，提升学生实践能力和综合素质？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本研究采用文献研究、问卷调查、访谈等多种研究方法，对高职院校旅游管理专业人才培养进行深入分析。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本研究以全国范围内的高职院校旅游管理专业为研究对象，重点探讨人才培养方案、教学模式、实践教学等方面的问题。同时，结合行业发展趋势和人才需求特点，提出针对性的改进策略和建议。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德、智、体、美全面发展，具有良好职业道德和人文素养，掌握旅游企业运营管理基本知识，熟悉我国旅游业发展的方针、政策和法规，了解旅游业的发展动态和主要国家的风俗习惯、交往礼仪，具备酒店、景区、旅行社等企业的基本管理与服务能力，从事旅行社外联、产品策划、营销、前台、计调、导游、讲解等工作的高素质技术技能人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旅游管理专业人才是旅游业发展的重要支撑，高职院校应紧密围绕行业需求，培养具备专业知识和技能的应用型人才。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人才培养目标和定位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主要包括旅游学概论、旅游经济学、旅游规划与开发、旅游市场营销、酒店管理概论、旅行社管理、旅游财务管理、旅游英语等。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采用理论与实践相结合的教学模式，注重学生的实践能力和职业素养的培养。通过案例分析、模拟实训等方式，提高学生的实际操作能力。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教学体系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课程设置和教学体系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通过校内实训基地和企业实习等方式，加强学生的实践能力和职业素养的培养。鼓励学生参与各类旅游实践活动，如导游讲解、酒店服务等。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与旅游企业建立紧密的合作关系，共同制定人才培养方案和教学计划。企业提供实习岗位和就业机会，学校为企业提供人才支持和智力支持。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实践教学和校企合作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建设一支高素质、专业化的师资队伍，包括旅游行业的专家学者和企业高管等。鼓励教师参与行业交流和学术研究，提高教师的专业素养和实践能力。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加强校内实训基地建设，引进先进的旅游管理软件和教学设备。与旅游企业合作建立校外实习基地，为学生提供更多的实践机会和就业渠道。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师资队伍和教学资源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高职院校旅游管理专业人才培养存在的问题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人才培养目标与市场需求脱节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缺乏市场调研，对旅游行业发展趋势和人才需求了解不足。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人才培养目标过于宽泛，缺乏针对性和特色。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未能及时调整人才培养目标，导致毕业生难以满足市场需求。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课程内容陈旧，未能及时反映旅游行业最新发展动态。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缺乏跨学科、综合性的课程，导致学生知识面狭窄。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实践课程比例不足，学生缺乏实际操作能力和经验。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课程设置缺乏创新性和实用性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https://d.book118.com/595000334324011102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2024-09-11T23:11:58.580</cp:lastPrinted>
  <dcterms:created xsi:type="dcterms:W3CDTF">2024-09-11T15:11:58Z</dcterms:created>
  <dcterms:modified xsi:type="dcterms:W3CDTF">2024-09-11T15:12:00Z</dcterms:modified>
</cp:coreProperties>
</file>