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95AAB-B0A6-4116-9DBB-9F508C266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5E45E-0576-456C-9C10-7B59E80F9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9C331-C1C6-490F-BB7E-9200E0EC4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C6B7E-B793-401C-9180-9CE85362D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44330B-2173-44AB-97CC-6F926C8AC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8D691-5D5C-40AA-9CB1-216F1155F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E246EB-7E7C-46C4-B2CE-82704B2DB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0AF8F-EF55-4F15-A4CD-B21D0B4D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A2D73-8BB4-441D-ACF9-9A11E81B3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82172-2356-42A7-99EA-6CD338D12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AD448-310C-46EA-9202-2FEEDCE01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0122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中国零售业市场前景分析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中国零售业发展现状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中国零售业市场趋势预测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政策环境及影响因素分析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中国零售业挑战与机遇并存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市场规模巨大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中国零售业市场规模庞大，已成为全球最大的零售市场之一。随着国内消费水平的提高和消费者需求的多样化，市场规模仍将持续扩大。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增长迅速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近年来，中国零售业市场保持快速增长，增长率远高于全球平均水平。尤其是在电商、新零售等新兴业态的推动下，市场增长潜力巨大。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90" b="2419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随着消费者收入水平的提高，消费者对商品品质和服务的要求也在不断提高。高品质、个性化、体验式消费成为新趋势。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在互联网和移动互联网的普及下，消费者购物方式发生深刻变革。线上购物、移动支付等数字化消费方式成为主流。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数字化消费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中国零售业市场呈现多元化竞争格局，包括大型连锁超市、百货商场、专业店、便利店等多种业态。同时，电商、新零售等新兴业态也在迅速发展壮大。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中国零售业市场的主要参与者包括阿里巴巴、京东、苏宁等电商平台，以及华润万家、大润发、家乐福等大型连锁超市。此外，还有众多中小零售企业和个体工商户参与其中。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中国零售业发展现状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传统零售业转型与升级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实体店改造与数字化升级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传统零售企业通过引入数字化技术，如移动支付、智能导购等，提升顾客购物体验。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多渠道融合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实现线上线下全渠道融合，打造无缝衔接的购物体验。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精细化管理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运用大数据、人工智能等技术手段，提高库存管理、市场营销等方面的精细化程度。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新零售模式创新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以盒马鲜生、超级物种等为代表的新零售模式不断涌现，通过线上线下融合、场景化体验等方式吸引消费者。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社交电商异军突起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借助社交媒体平台，社交电商模式迅速崛起，为零售业带来新的增长点。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以阿里巴巴、京东等为代表的电商平台不断壮大，为消费者提供丰富的商品选择和便捷的购物体验。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58" b="2458"/>
          <a:stretch>
            <a:fillRect/>
          </a:stretch>
        </p:blipFill>
        <p:spPr>
          <a:xfrm>
            <a:off x="869006" y="1293635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电商及新零售模式崛起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42" r="24542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供应链协同与整合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通过供应链协同和资源整合，提高供应链效率，降低成本。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智能物流体系建设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运用物联网、大数据等技术手段，构建智能物流体系，提高物流配送效率和准确性。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绿色供应链发展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推动绿色供应链发展，减少资源浪费和环境污染，实现可持续发展。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供应链优化与物流体系建设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中国零售业市场趋势预测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数字化门店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实体门店通过引入数字化技术，如电子支付、智能导购等，提升顾客购物便捷性和体验。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全渠道零售模式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随着消费者购物行为的改变，线上线下融合的全渠道零售模式成为趋势，零售商通过整合线上、线下资源，提供无缝衔接的购物体验。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社交媒体与电商的结合，使得消费者可以在社交平台上直接购买商品，实现社交与购物的无缝对接。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8750" r="2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00" r="2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083" r="8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线上线下融合加速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711" r="287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数据驱动的商品推荐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通过分析消费者购物行为和偏好数据，零售商能够提供更精准的商品推荐和个性化服务。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消费者对商品的需求越来越多样化，个性化定制服务能够满足消费者的独特需求。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定制化商品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零售商提供定制化商品，如定制服装、定制家居用品等，让消费者能够根据自己的喜好和需求定制商品。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个性化定制服务需求增长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https://d.book118.com/595001222023011101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2024-09-09T08:37:27.773</cp:lastPrinted>
  <dcterms:created xsi:type="dcterms:W3CDTF">2024-09-09T00:37:27Z</dcterms:created>
  <dcterms:modified xsi:type="dcterms:W3CDTF">2024-09-09T00:37:29Z</dcterms:modified>
</cp:coreProperties>
</file>