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4146E-D045-496A-8E6E-8BD348AB2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8A46E-7EB3-4187-9231-EF06DE448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AACB8-4730-4EDD-B277-291AB1AC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1D6C1-8B28-4D01-BE60-2744E7FAF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D27B3F-CAF9-4DBF-B41D-F638BCE9F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94FA5-927A-4EB5-AE1C-CC24EEDF5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65CA9-A6A5-4A15-B4E3-C93EFEC2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18983-069E-4D5B-9F23-33D3DBDD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D7CD7-E0DA-4FFF-ACA9-2B4B82792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9B668-3A46-4D87-B1B3-B00BAD039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A6915-9CC7-40ED-83A1-3C67A0857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2.jpeg" /><Relationship Id="rId4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0204410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福建省12320预约诊疗服务管理平台方案（电信版）\n## 1.福建省12320预约诊疗服务管理平台简介\n### 1.1福建省12320预约诊疗服务管理平台背景及意义\n### 1.2福建省12320预约诊疗服务管理平台功能概述\n### 1.3福建省12320预约诊疗服务管理平台应用场景\n## 2.电信版平台特点及优势\n### 2.1电信版平台与互联网版平台的对比\n### 2.2电信版平台在通信行业的优势\n### 2.3电信版平台在医疗行业的优势\n## 3.平台技术架构与实现\n### 3.1平台技术架构设计\n### 3.2平台关键技术实现\n### 3.3平台性能优化与安全防护\n## 4.平台功能详解\n### 4.1预约挂号功能\n### 4.2在线咨询与健康管理功能\n### 4.3电子病历与报告查询功能\n## 5.平台推广与运营策略\n### 5.1平台推广策略\n### 5.2平台运营策略\n### 5.3平台盈利模式探讨\n## 6.电信运营商在平台中的角色与责任\n### 6.1电信运营商在平台推广中的作用\n### 6.2电信运营商在平台运营中的责任\n### 6.3电信运营商与医疗机构的合作模式\n## 7.平台未来发展展望\n### 7.1平台功能拓展与升级\n### 7.2平台在医疗行业的应用前景\n### 7.3平台对医疗行业发展的推动作用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福建省12320预约诊疗服务管理平台方案（电信版）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福建省12320预约诊疗服务管理平台简介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响应国家医改政策</a:t>
                </a:r>
                <a:endParaRPr/>
              </a:p>
            </p:txBody>
          </p:sp>
          <p:sp>
            <p:nvSpPr>
              <p:cNvPr id="29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提高医疗服务效率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缓解患者看病难、挂号难问题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促进医疗资源合理分配</a:t>
                </a:r>
                <a:endParaRPr/>
              </a:p>
            </p:txBody>
          </p:sp>
        </p:grpSp>
        <p:grpSp>
          <p:nvGrpSpPr>
            <p:cNvPr id="29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结合电信运营商优势</a:t>
                </a:r>
                <a:endParaRPr/>
              </a:p>
            </p:txBody>
          </p:sp>
          <p:sp>
            <p:nvSpPr>
              <p:cNvPr id="2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利用电信网络覆盖广、速度快等特点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为患者提供便捷的预约诊疗服务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为医疗机构提供高效的信息管理工具</a:t>
                </a:r>
                <a:endParaRPr/>
              </a:p>
            </p:txBody>
          </p:sp>
        </p:grpSp>
        <p:grpSp>
          <p:nvGrpSpPr>
            <p:cNvPr id="29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创新医疗服务模式</a:t>
                </a:r>
                <a:endParaRPr/>
              </a:p>
            </p:txBody>
          </p:sp>
          <p:sp>
            <p:nvSpPr>
              <p:cNvPr id="30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实现线上线下相结合的诊疗服务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提供个性化的健康管理方案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为医疗行业注入新的活力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福建省12320预约诊疗服务管理平台背景及意义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提供医生排班信息查询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支持患者在线预约挂号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提供预约提醒服务</a:t>
                </a:r>
                <a:endParaRPr/>
              </a:p>
            </p:txBody>
          </p:sp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预约挂号功能</a:t>
                </a:r>
                <a:endParaRPr/>
              </a:p>
            </p:txBody>
          </p:sp>
        </p:grpSp>
        <p:grpSp>
          <p:nvGrpSpPr>
            <p:cNvPr id="31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提供医生在线咨询服务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支持患者健康信息记录与查询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提供个性化的健康管理建议</a:t>
                </a:r>
                <a:endParaRPr/>
              </a:p>
            </p:txBody>
          </p:sp>
          <p:sp>
            <p:nvSpPr>
              <p:cNvPr id="3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在线咨询与健康管理功能</a:t>
                </a:r>
                <a:endParaRPr/>
              </a:p>
            </p:txBody>
          </p:sp>
        </p:grpSp>
        <p:grpSp>
          <p:nvGrpSpPr>
            <p:cNvPr id="31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支持患者查看电子病历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提供检查报告在线查询与下载服务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支持患者与医生之间的信息交流</a:t>
                </a:r>
                <a:endParaRPr/>
              </a:p>
            </p:txBody>
          </p:sp>
          <p:sp>
            <p:nvSpPr>
              <p:cNvPr id="3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电子病历与报告查询功能</a:t>
                </a:r>
                <a:endParaRPr/>
              </a:p>
            </p:txBody>
          </p:sp>
        </p:grpSp>
      </p:grpSp>
      <p:pic>
        <p:nvPicPr>
          <p:cNvPr id="32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福建省12320预约诊疗服务管理平台功能概述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2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2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支持患者预约专家门诊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提供普通门诊预约服务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支持患者预约特殊科室门诊</a:t>
                </a:r>
                <a:endParaRPr/>
              </a:p>
            </p:txBody>
          </p:sp>
          <p:sp>
            <p:nvSpPr>
              <p:cNvPr id="3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门诊预约</a:t>
                </a:r>
                <a:endParaRPr/>
              </a:p>
            </p:txBody>
          </p:sp>
        </p:grpSp>
        <p:grpSp>
          <p:nvGrpSpPr>
            <p:cNvPr id="33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支持患者预约住院床位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提供住院费用查询服务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支持患者预约手术及检查</a:t>
                </a:r>
                <a:endParaRPr/>
              </a:p>
            </p:txBody>
          </p:sp>
          <p:sp>
            <p:nvSpPr>
              <p:cNvPr id="33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住院预约</a:t>
                </a:r>
                <a:endParaRPr/>
              </a:p>
            </p:txBody>
          </p:sp>
          <p:sp>
            <p:nvSpPr>
              <p:cNvPr id="33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3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提供疫苗接种预约服务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支持患者预约健康检查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提供个性化的健康管理方案</a:t>
                </a:r>
                <a:endParaRPr/>
              </a:p>
            </p:txBody>
          </p:sp>
          <p:sp>
            <p:nvSpPr>
              <p:cNvPr id="33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</a:t>
                </a:r>
                <a:endParaRPr/>
              </a:p>
            </p:txBody>
          </p:sp>
          <p:sp>
            <p:nvSpPr>
              <p:cNvPr id="33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福建省12320预约诊疗服务管理平台应用场景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电信版平台特点及优势</a:t>
            </a:r>
            <a:endParaRPr/>
          </a:p>
        </p:txBody>
      </p:sp>
      <p:sp>
        <p:nvSpPr>
          <p:cNvPr id="3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网络接入方式</a:t>
                </a:r>
                <a:endParaRPr/>
              </a:p>
            </p:txBody>
          </p:sp>
          <p:sp>
            <p:nvSpPr>
              <p:cNvPr id="3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电信版平台通过电信网络接入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互联网版平台通过互联网接入</a:t>
                </a:r>
                <a:endParaRPr/>
              </a:p>
            </p:txBody>
          </p:sp>
        </p:grpSp>
        <p:grpSp>
          <p:nvGrpSpPr>
            <p:cNvPr id="3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endParaRPr/>
              </a:p>
            </p:txBody>
          </p:sp>
          <p:sp>
            <p:nvSpPr>
              <p:cNvPr id="3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电信版平台具有较高的安全性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互联网版平台安全性相对较低</a:t>
                </a:r>
                <a:endParaRPr/>
              </a:p>
            </p:txBody>
          </p:sp>
        </p:grpSp>
        <p:grpSp>
          <p:nvGrpSpPr>
            <p:cNvPr id="3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用户群体</a:t>
                </a:r>
                <a:endParaRPr/>
              </a:p>
            </p:txBody>
          </p:sp>
          <p:sp>
            <p:nvSpPr>
              <p:cNvPr id="3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电信版平台主要针对电信用户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互联网版平台面向所有用户</a:t>
                </a:r>
                <a:endParaRPr/>
              </a:p>
            </p:txBody>
          </p:sp>
        </p:grpSp>
      </p:grpSp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电信版平台与互联网版平台的对比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6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网络覆盖广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电信运营商拥有广泛的网络覆盖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为用户提供便捷的预约诊疗服务</a:t>
                </a:r>
                <a:endParaRPr/>
              </a:p>
            </p:txBody>
          </p:sp>
          <p:sp>
            <p:nvSpPr>
              <p:cNvPr id="36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信号稳定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电信网络信号稳定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保证平台运行的稳定性</a:t>
                </a:r>
                <a:endParaRPr/>
              </a:p>
            </p:txBody>
          </p:sp>
          <p:sp>
            <p:nvSpPr>
              <p:cNvPr id="36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信息化程度高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电信运营商具有丰富的信息化经验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为平台提供强大的技术支持</a:t>
                </a:r>
                <a:endParaRPr/>
              </a:p>
            </p:txBody>
          </p:sp>
          <p:sp>
            <p:nvSpPr>
              <p:cNvPr id="37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电信版平台在通信行业的优势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资源丰富</a:t>
                </a:r>
                <a:endParaRPr/>
              </a:p>
            </p:txBody>
          </p:sp>
          <p:sp>
            <p:nvSpPr>
              <p:cNvPr id="3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电信运营商与医疗机构合作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为用户提供丰富的医疗资源</a:t>
                </a:r>
                <a:endParaRPr/>
              </a:p>
            </p:txBody>
          </p:sp>
        </p:grpSp>
        <p:grpSp>
          <p:nvGrpSpPr>
            <p:cNvPr id="3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专业性强</a:t>
                </a:r>
                <a:endParaRPr/>
              </a:p>
            </p:txBody>
          </p:sp>
          <p:sp>
            <p:nvSpPr>
              <p:cNvPr id="3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电信运营商与医疗专家合作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为用户提供专业的医疗咨询服务</a:t>
                </a:r>
                <a:endParaRPr/>
              </a:p>
            </p:txBody>
          </p:sp>
        </p:grpSp>
        <p:grpSp>
          <p:nvGrpSpPr>
            <p:cNvPr id="3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安全性高</a:t>
                </a:r>
                <a:endParaRPr/>
              </a:p>
            </p:txBody>
          </p:sp>
          <p:sp>
            <p:nvSpPr>
              <p:cNvPr id="3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电信版平台具有较高的安全性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保证患者信息安全与隐私保护</a:t>
                </a:r>
                <a:endParaRPr/>
              </a:p>
            </p:txBody>
          </p:sp>
        </p:grpSp>
      </p:grpSp>
      <p:pic>
        <p:nvPicPr>
          <p:cNvPr id="3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电信版平台在医疗行业的优势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平台技术架构与实现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前端技术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使用HTML5、CSS3、JavaScript等技术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实现用户友好的界面设计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后端技术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使用Java、Python等开发语言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实现平台功能开发与数据处理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数据库技术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使用MySQL、Oracle等数据库系统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实现数据存储与查询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架构设计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采用微服务架构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实现模块化的开发与管理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平台技术架构设计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预约挂号功能实现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使用Redis缓存技术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提高预约挂号系统的响应速度</a:t>
                </a:r>
                <a:endParaRPr/>
              </a:p>
            </p:txBody>
          </p:sp>
          <p:sp>
            <p:nvSpPr>
              <p:cNvPr id="3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在线咨询与健康管理功能实现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使用WebSocket实时通信技术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实现医生与患者之间的实时互动</a:t>
                </a:r>
                <a:endParaRPr/>
              </a:p>
            </p:txBody>
          </p:sp>
          <p:sp>
            <p:nvSpPr>
              <p:cNvPr id="4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电子病历与报告查询功能实现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使用PDF.js库实现电子病历的在线查看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使用API接口实现检查报告的查询与下载</a:t>
                </a:r>
                <a:endParaRPr/>
              </a:p>
            </p:txBody>
          </p:sp>
          <p:sp>
            <p:nvSpPr>
              <p:cNvPr id="4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平台关键技术实现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平台性能优化与安全防护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性能优化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使用前端资源压缩与缓存技术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提高平台加载速度与用户体验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安全防护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使用HTTPS加密传输技术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保护用户数据安全与隐私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使用防火墙与入侵检测系统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防止网络攻击与数据泄露</a:t>
                </a:r>
                <a:endParaRPr/>
              </a:p>
            </p:txBody>
          </p:sp>
          <p:pic>
            <p:nvPicPr>
              <p:cNvPr id="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平台功能详解</a:t>
            </a:r>
            <a:endParaRPr/>
          </a:p>
        </p:txBody>
      </p:sp>
      <p:sp>
        <p:nvSpPr>
          <p:cNvPr id="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预约挂号功能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6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查询医生排班信息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支持患者查询医生排班时间表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支持患者查询医生预约名额</a:t>
                </a:r>
                <a:endParaRPr/>
              </a:p>
            </p:txBody>
          </p:sp>
          <p:pic>
            <p:nvPicPr>
              <p:cNvPr id="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7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在线预约挂号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支持患者选择就诊医院与科室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支持患者选择就诊时间与医生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支持患者在线支付挂号费用</a:t>
                </a:r>
                <a:endParaRPr/>
              </a:p>
            </p:txBody>
          </p:sp>
          <p:pic>
            <p:nvPicPr>
              <p:cNvPr id="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7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预约提醒服务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支持患者设置预约提醒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支持患者通过短信、邮件等方式接收预约提醒</a:t>
                </a:r>
                <a:endParaRPr/>
              </a:p>
            </p:txBody>
          </p:sp>
          <p:pic>
            <p:nvPicPr>
              <p:cNvPr id="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https://d.book118.com/595002044100011113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福建省12320预约诊疗服务管理平台方案（电信版）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2024-09-19T21:44:51.441</cp:lastPrinted>
  <dcterms:created xsi:type="dcterms:W3CDTF">2024-09-19T13:44:51Z</dcterms:created>
  <dcterms:modified xsi:type="dcterms:W3CDTF">2024-09-19T13:44:53Z</dcterms:modified>
</cp:coreProperties>
</file>