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30C9-ED35-4B4B-9D62-A46FF1252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E552D-60A6-4C97-B729-3800F11A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3138F-7129-4620-9D45-8408D1859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12DD7-28C0-4BF4-B1F3-D0F2422D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040F8-72B4-47CD-AFCE-F804CC7E8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DE39A-97AB-4E31-8B81-C2423D77F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828D3-B23B-4D86-90CE-86B68A43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15817-A2AF-4ACE-AE55-E2FD1B3C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2A090-01D1-4173-9C58-4284F93B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DC537-3D27-4EF6-A0EC-F6643F00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1425-07D0-4D76-9981-8EE0E1962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2311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完备市场中一般均衡的性质《金融经济学》课件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完备市场中的一般均衡模型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完备市场中的资源配置效率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完备市场中的风险与收益关系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完备市场中的信息不对称问题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完备市场中的政府监管与政策效应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金融市场在现代经济中的核心地位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金融市场作为资源配置的重要场所，对于促进经济增长、提高资源配置效率具有重要作用。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一般均衡理论在金融经济学中的重要性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一般均衡理论是金融经济学的基础理论之一，对于理解金融市场的运行规律和价格形成机制具有重要意义。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本课程旨在帮助学生掌握一般均衡理论的基本概念和方法，理解完备市场中一般均衡的性质和特点，以及运用相关理论和方法分析金融市场的相关问题。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信息有效性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竞争充分性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无套利机会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完备市场定义及特点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市场价格能够充分反映所有可得信息，投资者无法通过分析信息获得超额收益。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完备市场是指市场中存在足够多的交易者和证券，使得任何投资者都可以通过市场交易实现其投资目标，同时市场价格能够充分反映所有可得信息。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在完备市场中，不存在无风险套利机会，即投资者无法通过构建无风险投资组合获得超额收益。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市场中存在大量交易者和证券，投资者之间的竞争使得市场价格趋于合理。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一般均衡理论的基本概念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一般均衡理论是研究经济系统中所有市场同时达到均衡状态的理论。在该理论中，每个市场都是相互关联的，一个市场的均衡状态会影响其他市场的均衡状态。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一般均衡的存在性和稳定性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在一定条件下，经济系统中所有市场可以同时达到均衡状态，且这种均衡状态是稳定的。这些条件包括市场的完全竞争、信息的完全对称等。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一般均衡与局部均衡的比较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局部均衡是研究单个市场或少数几个市场之间均衡状态的理论。与一般均衡相比，局部均衡忽略了市场之间的相互关联和相互影响，因此其结论可能具有局限性。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一般均衡理论概述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完备市场中的一般均衡模型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完备市场假设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理性人假设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无摩擦市场假设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模型假设与构建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市场中存在足够多的交易者和资产，使得任何交易者都可以通过市场交易实现其投资目标。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所有交易者都是理性的，追求自身效用最大化，并根据市场信息进行决策。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基于上述假设，构建包含多个交易者和多种资产的一般均衡模型，其中每个交易者的决策都受到其他交易者和市场资产价格的影响。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市场交易是无摩擦的，即不存在交易成本、税收等市场不完美因素。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均衡价格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均衡的确定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均衡价格与数量确定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在一般均衡模型中，均衡价格是使得市场供求平衡的价格。当市场价格高于均衡价格时，供给大于需求，价格下降；当市场价格低于均衡价格时，需求大于供给，价格上升。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均衡数量是在均衡价格下，市场供求相等的数量。在一般均衡模型中，均衡数量是多个交易者和多种资产供求平衡的结果。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通过求解一般均衡模型中的方程组，可以得到均衡价格和均衡数量。这些均衡结果反映了市场供求关系和交易者决策行为的综合影响。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模型性质分析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一般均衡模型具有稳定性，即当市场受到外部冲击时，模型能够自我调整并重新达到均衡状态。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在一定条件下，一般均衡模型的解是唯一的，即对应特定的市场条件和交易者行为，只存在一个均衡价格和均衡数量。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一般均衡模型可以描述市场的动态变化过程。当市场条件或交易者行为发生变化时，模型能够反映这些变化对均衡价格和数量的影响。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通过一般均衡模型可以预测市场未来的价格和数量变化。这对于投资者和政策制定者具有重要的参考价值。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完备市场中的资源配置效率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在完备市场中，资源配置应遵循效率优先、兼顾公平的原则，以实现社会福利最大化。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主要包括计划配置和市场配置两种方式。计划配置是由政府或计划机构通过行政手段进行资源配置；市场配置则是通过市场机制的自发调节来实现资源配置。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帕累托最优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社会福利函数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资源配置效率评价标准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社会福利函数是衡量整个社会福利水平的函数，通常包括生产效率、消费效用、社会公平等因素。在完备市场中，资源配置应使得社会福利函数达到最大化。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在完备市场中，资源配置效率的评价标准通常采用帕累托最优。帕累托最优是指在不减少其他人福利的情况下，无法通过重新配置资源使得至少一个人的福利增加的状态。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完善市场机制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加强政府调控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提高资源配置效率途径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通过加强市场监管、促进市场竞争、降低交易成本等方式，完善市场机制，提高市场配置资源的效率。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政府可以通过制定和执行相关政策，如产业政策、财政政策、货币政策等，对资源配置进行宏观调控，提高资源配置效率。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技术创新可以提高生产效率、降低生产成本、优化产品结构等，从而推动资源配置向更高效的方向发展。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在完备市场中，应注重社会公平，避免资源配置过程中出现严重的贫富分化现象。政府可以通过税收、社会保障等手段促进社会公平，提高整体社会福利水平。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完备市场中的风险与收益关系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https://d.book118.com/595002311100011110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2024-09-15T09:50:26.402</cp:lastPrinted>
  <dcterms:created xsi:type="dcterms:W3CDTF">2024-09-15T01:50:26Z</dcterms:created>
  <dcterms:modified xsi:type="dcterms:W3CDTF">2024-09-15T01:50:28Z</dcterms:modified>
</cp:coreProperties>
</file>