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B90B0-40D7-49D1-84C7-1CC19F0E9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93A5B-038D-477A-8FF3-F36643425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AF181-37FA-4012-8913-15A75C77B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B9346-40BF-4A67-BEDB-B360BD12D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1A7305-BEB4-4CF3-889D-C26CEF0FF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4DE2E-80FA-4F8E-9E75-249226F9B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EEE8A7-DC05-44ED-A1AA-076888C07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28228-A721-42DD-A38C-1CF028BB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CA444-B52B-45F3-B018-22BFB8920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1EBE0-84F2-492E-A1CE-DD193F3FB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F55D0-2A26-420B-9FC7-91763C7AB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0332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图书馆消防管理制度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图书馆消防安全管理制度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图书馆消防设施管理制度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图书馆火灾应急预案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图书馆消防安全责任追究制度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随着社会的发展和科技的进步，图书馆的消防管理面临新的挑战和要求。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图书馆作为公共文化场所，人员密集，藏书众多，消防安全尤为重要。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保障图书馆内人员和财产的安全，防止火灾事故的发生。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提高图书馆的消防管理水平，确保图书馆的正常运营和服务质量。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提升公众的消防意识和自救能力，促进社会的公共安全。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图书馆消防安全管理制度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图书馆应定期对消防安全责任制的执行情况进行检查和考核，确保各项措施得到有效落实。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确定消防安全责任人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图书馆应明确消防安全责任人，负责全面监督和管理消防安全工作。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制定消防安全责任制度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图书馆应制定消防安全责任制度，明确各级管理人员和员工的消防安全职责。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图书馆应制定消防安全教育培训计划，明确培训内容、时间和对象。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培训内容应包括消防法律法规、消防安全知识、火灾扑救和疏散逃生技能等。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图书馆应对培训效果进行评估，及时调整和完善培训计划，确保培训质量。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消防安全教育培训制度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https://d.book118.com/595003320300011123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2024-09-27T16:30:51.684</cp:lastPrinted>
  <dcterms:created xsi:type="dcterms:W3CDTF">2024-09-27T08:30:51Z</dcterms:created>
  <dcterms:modified xsi:type="dcterms:W3CDTF">2024-09-27T08:30:53Z</dcterms:modified>
</cp:coreProperties>
</file>