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AE364-D083-4325-83AE-9C983A21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6E4F7-B70C-4455-BE4A-1209E6F89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08479-2CA4-4427-9776-ED6C6C14B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00F05-12E5-4A1C-8E2D-4ADCD9A3F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22377-E5EF-4848-86A6-E684FEB84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0C9CC-1130-49BD-8AB9-79FB47ACD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0D056F-EC44-4EAF-BB99-E8EBDD7A3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9B3EC-176A-4F4B-BFB0-CEA62E382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2904F-8180-4E59-9850-38AA95CCA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397F2-D013-4AF8-AAF8-00CD1A854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F4884-4A3E-41D6-AE10-DF3F26939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04101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手术麻醉基础培训麻醉中的胃肠功能监测与保护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麻醉前胃肠功能评估与准备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麻醉中胃肠功能监测技术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麻醉对胃肠功能影响及保护策略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围术期并发症预防与处理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临床案例分析与经验分享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麻醉前胃肠功能评估与准备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73" r="177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15" r="191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胃肠功能评估方法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了解患者既往胃肠疾病史、手术史、用药史等，评估胃肠功能状况。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检查腹部有无压痛、反跳痛、肌紧张等，评估胃肠道蠕动和排空情况。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通过血液检查、尿液检查等，了解患者电解质、酸碱平衡及营养状况。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采用X线、超声、CT等影像学检查，观察胃肠道形态、结构异常。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术前应根据患者胃肠功能状况，调整饮食结构，以易消化、少渣食物为主，避免油腻、辛辣等刺激性食物。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术前需根据手术类型和麻醉方式，指导患者合理的禁食时间，一般成人术前禁食6-8小时，禁饮4小时。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术前饮食调整与禁食指导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如H2受体拮抗剂、质子泵抑制剂等，可减少胃酸对胃肠道黏膜的刺激，降低术后胃肠道并发症风险。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抑制胃酸分泌药物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促进胃肠动力药物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如多潘立酮、莫沙必利等，可促进胃肠道蠕动和排空，减少术后腹胀、恶心、呕吐等症状。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术前预防性使用抗菌药物可降低术后感染风险，但需注意药物对胃肠道菌群的影响及合理用药原则。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术前用药对胃肠功能影响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麻醉中胃肠功能监测技术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胃内压监测的意义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胃内压是反映胃肠道功能的重要指标，通过监测胃内压可以及时了解胃肠道的蠕动情况、胃排空能力及胃肠道黏膜的完整性。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胃内压监测方法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通常采用气囊导管法或电子压力传感器法进行胃内压监测。气囊导管法是将带有气囊的导管插入胃内，通过测量气囊内的压力来间接反映胃内压；电子压力传感器法则是将压力传感器直接置于胃壁上进行测量。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胃内压监测的注意事项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在监测过程中，需要保持导管通畅，避免打折或扭曲；同时要定期校准压力传感器，以确保测量结果的准确性。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胃内压监测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肠道动力是反映肠道功能的重要指标，通过监测肠道动力可以了解肠道蠕动情况、肠道排空能力及肠道黏膜的完整性。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肠道动力监测方法包括肠鸣音听诊、腹部触诊和影像学检查等。其中，肠鸣音听诊是通过听诊器听取肠鸣音来判断肠道蠕动情况；腹部触诊则是通过触诊腹部来感知肠道蠕动和腹部张力；影像学检查如X线、超声等可以直观地显示肠道形态和蠕动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在进行肠道动力监测时，需要注意保持环境安静，以便准确听取肠鸣音；同时要掌握正确的触诊手法和影像学检查方法，以确保监测结果的准确性。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肠道动力监测的意义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肠道动力监测方法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肠道动力监测的注意事项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肠道动力监测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胃液成分分析是了解胃肠道功能的重要手段之一，通过分析胃液中的成分可以了解胃肠道的分泌功能、消化功能及胃肠道黏膜的完整性。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胃液成分分析方法包括pH值测定、电解质分析、酶活性测定等。其中，pH值测定可以了解胃液的酸度，反映胃酸的分泌情况；电解质分析可以了解胃液中的钠、钾等离子浓度，反映胃肠道的电解质平衡情况；酶活性测定则可以了解胃肠道中各种消化酶的活性，反映胃肠道的消化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在进行胃液成分分析时，需要注意采集样本的时机和方式，避免食物残渣和药物的干扰；同时要选择合适的分析方法，确保分析结果的准确性。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胃液成分分析的意义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胃液成分分析方法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胃液成分分析的注意事项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胃液成分分析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麻醉对胃肠功能影响及保护策略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合理使用镇痛药物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术后镇痛药物的使用也会影响胃肠功能恢复，应选用对胃肠道影响较小的镇痛药物，并控制用量。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选用对胃肠功能影响较小的麻醉药物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如丙泊酚、依托咪酯等，避免使用对胃肠道有直接刺激作用的药物。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根据手术类型和患者情况调整药物剂量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对于胃肠道手术或高危患者，应适当减少麻醉药物用量，以降低对胃肠道的抑制作用。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麻醉药物选择及剂量调整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24" b="26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呼吸管理对胃肠功能保护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维持正常通气功能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保证患者术中氧合和通气正常，避免低氧血症和高碳酸血症对胃肠道的影响。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过度通气可能导致胃肠道血管收缩，影响胃肠道血液灌注和氧供，应适当控制通气量。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及时处理呼吸并发症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对于术中出现的呼吸困难、窒息等并发症，应及时处理，以减轻对胃肠道的损害。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https://d.book118.com/595004101201011110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2024-09-15T19:06:48.792</cp:lastPrinted>
  <dcterms:created xsi:type="dcterms:W3CDTF">2024-09-15T11:06:48Z</dcterms:created>
  <dcterms:modified xsi:type="dcterms:W3CDTF">2024-09-15T11:06:50Z</dcterms:modified>
</cp:coreProperties>
</file>