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B2D13-BB32-4AB2-95A3-5B86F867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1904-9781-46A0-A7E5-AC1AFA5D7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3532F-BB5D-428B-A8EB-899561499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28F5A-E886-465C-86D0-3AF9F221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3DEDC-4909-400D-877A-861DC5A69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A8804-5F65-443A-AFD9-88547FC0F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822576-D61D-43DD-BB8D-B2672478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DC66E-EF4D-48E0-BDE4-65484A79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51904-8C47-404C-8939-8FC670A8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5B94C-122A-4EAB-97B6-AF172210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0691C-C505-4ECC-A866-B9AA9B44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10212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2024年度医院手术室术后护理工作计划课件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2024年度术后护理工作计划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通过制定详细的工作计划，确保术后患者得到全面、细致的护理，降低并发症风险，提高患者满意度。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提高术后护理质量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随着医疗改革的深入推进，对医院手术室术后护理的要求不断提高，制定工作计划有助于适应这一趋势。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优质的术后护理是医院整体服务质量的重要体现，通过制定和执行工作计划，有助于提升医院形象和口碑。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本工作计划适用于手术室护士，为其提供明确的术后护理指引。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为外科医生提供患者术后护理的建议和注意事项，促进医护协作。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为医院管理者提供手术室术后护理工作的参考，便于监督和管理。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术后护理工作现状及问题分析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手术室护士与病房护士交接，核对患者信息，了解手术情况。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当前术后护理工作流程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接收手术患者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将患者安置在合适的床位，连接监护仪，监测生命体征。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安置患者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检查伤口敷料，观察伤口有无渗血、渗液，定期更换敷料。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保持各种管道的通畅，妥善固定，防止脱落、扭曲、受压。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评估患者疼痛程度，遵医嘱给予镇痛药物，提供舒适护理。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关心患者，了解患者需求，提供心理支持。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https://d.book118.com/595010212011011124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2024-09-28T03:12:44.271</cp:lastPrinted>
  <dcterms:created xsi:type="dcterms:W3CDTF">2024-09-27T19:12:44Z</dcterms:created>
  <dcterms:modified xsi:type="dcterms:W3CDTF">2024-09-27T19:12:46Z</dcterms:modified>
</cp:coreProperties>
</file>