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C9CA03-A9C7-49A0-B690-E15A86C53A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602AAC-5127-4084-BF07-6482CBF9B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4AB1D-AF08-44E7-BB5A-4B0250072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82D3E1-483E-41F5-BFDD-934521BD5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B9A4FC-D042-4707-AEDA-3455142EF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CA393ED-48BC-4DDB-8FEA-486888635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C59774-883D-4299-82C9-9C547D6E2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7691D0-561B-4D7A-B3EF-34902CFB5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44F36A-DC69-4322-B7CD-97181D94E9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AD199D-B300-44CD-BCD5-DB345C1535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5A739-DA99-4660-B64F-C4B90CD8C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01113230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学校心理咨询制度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28530" y="5777992"/>
            <a:ext cx="2809438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学校心理咨询制度概述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学校心理咨询制度的内容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学校心理咨询制度的实施与监督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77" b="357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学校心理咨询制度旨在为学生提供心理支持和辅导，帮助他们解决学习和生活中的心理问题，促进其身心健康和全面发展。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随着社会的发展和竞争的加剧，学生面临的心理压力越来越大，因此学校心理咨询制度应运而生，为学生提供必要的心理支持和辅导。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有助于解决学生的心理问题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心理咨询可以帮助学生解决诸如焦虑、抑郁、自卑等心理问题，减轻心理压力，提高生活和学习质量。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有助于促进学生的全面发展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心理咨询不仅关注学生的心理问题，还关注学生的潜能和优势，帮助学生发掘自身潜力，实现全面发展。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有助于提高学生的心理素质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通过心理咨询，学生可以更好地了解自己，增强自我认知和自我调节能力，提高心理素质。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心理咨询制度的重要性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学校心理咨询制度概述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心理咨询是一种专业服务，旨在帮助个人或团体解决心理问题、提高心理素质，促进其身心健康和全面发展。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通过心理咨询，帮助个体或团体识别和解决心理问题，提高心理素质，促进其心理健康和全面发展。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心理咨询目标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心理咨询的定义和目标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学校心理咨询主要面向学生群体，包括在校大学生、中学生和小学生等。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学生群体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学校心理咨询也适用于教师和员工，帮助他们解决工作和生活压力、提高心理素质。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教师和员工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学校心理咨询还可以为家长和家庭提供心理支持和指导，促进家庭和谐。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家长和家庭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学校心理咨询的适用范围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https://d.book118.com/595011132300011123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4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2024-09-27T16:32:53.807</cp:lastPrinted>
  <dcterms:created xsi:type="dcterms:W3CDTF">2024-09-27T08:32:53Z</dcterms:created>
  <dcterms:modified xsi:type="dcterms:W3CDTF">2024-09-27T08:32:55Z</dcterms:modified>
</cp:coreProperties>
</file>