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91BE-A7DA-47BE-81ED-FA1373D83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CDF36-54CF-4B0D-8710-C1185636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0333B-4C6B-4AED-A22D-1FAA72EF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F5DDF-BB0F-4AFD-A1B2-A88CE846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4E246-A100-4732-B6E5-C1E9B7F1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27DE8-022B-446A-9723-4C2066DE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CEB76-E74C-4871-AEE3-3D382DBD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01CDA-9C71-486A-961C-0B76F08C9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2D3DB-9FE0-4030-B28D-3C9D49B3D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94610-BD2F-431B-9FD1-97549885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341D3-F9D9-45A4-9B9E-FBDF5BB4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121320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水文统计基本原理与方法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水文统计方法应用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水文模型构建与评估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水文统计在实践中面临的挑战与机遇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水文统计概述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水文统计是研究水文现象数量规律性的科学方法，通过对水文数据的收集、整理、分析和解释，揭示水文现象的内在规律和变化趋势。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水文统计在水文学与水资源领域中具有重要地位，为水资源规划、设计、管理和决策提供科学依据，有助于合理开发和利用水资源，防治水旱灾害，保护生态环境。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水文统计定义与意义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94" r="2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水文统计的研究对象包括降水、蒸发、径流、水位、流量、含沙量、水质等水文现象的数量特征及其时空变化规律。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水文统计的主要内容包括水文数据收集与整理、水文频率分析、水文时间序列分析、水文随机模拟与预测等。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水文统计研究对象与内容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水文统计方法分类与发展趋势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数据特点，水文统计方法可分为描述性统计、推断性统计和决策性统计三类。其中，描述性统计主要用于揭示数据的分布规律和数量特征；推断性统计用于根据样本数据推断总体特征；决策性统计则用于支持水资源管理和决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和数学理论的不断发展，水文统计方法也在不断创新和完善。未来，水文统计将更加注重多源数据融合、非线性分析、不确定性量化等方面的研究，以提高对复杂水文现象的刻画能力和预测精度。同时，随着大数据和人工智能技术的广泛应用，水文统计将在水资源管理、气候变化应对等领域发挥更加重要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历史文献资料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包括历史水文记录、古籍记载等，对于研究长时间序列的水文变化具有重要意义。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地面观测数据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通过水文站、雨量站等地面观测设施获取的实时数据，包括水位、流量、降雨量等。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利用卫星、无人机等遥感技术获取的水体信息，具有空间覆盖广、时间分辨率高等特点。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水文数据来源及特点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去除重复、异常或错误数据，保证数据质量。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对于缺失数据，采用插值、回归等方法进行填补。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数据插补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将数据转换为适合统计分析的格式和类型，如将文本型数据转换为数值型数据。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利用柱状图、折线图、散点图等图表形式展示水文数据的变化趋势和分布特征。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结合地理信息系统（GIS）技术，将水文数据在地图上进行可视化呈现，便于空间分析和决策支持。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地图可视化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利用数据可视化工具和技术，实现水文数据的动态交互展示，提高数据的可理解性和易用性。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动态交互展示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水文统计基本原理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描述水文现象中的不确定性和随机性，如降雨、径流等事件的发生概率。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随机事件与概率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研究水文变量（如降雨量、径流量等）的概率分布规律，常见的分布类型有正态分布、对数正态分布、指数分布等。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描述水文变量的平均水平和波动程度，用于评估水文现象的长期趋势和变异性。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期望与方差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概率论基础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17" b="12917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样本与总体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通过观测数据（样本）推断总体特征，建立对总体的认知。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利用样本数据对总体参数进行估计，包括点估计和区间估计两种方法。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根据样本数据对总体分布或参数提出假设，并通过统计量进行检验，判断假设是否成立。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https://d.book118.com/595012132001011110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2024-09-15T00:58:51.203</cp:lastPrinted>
  <dcterms:created xsi:type="dcterms:W3CDTF">2024-09-14T16:58:51Z</dcterms:created>
  <dcterms:modified xsi:type="dcterms:W3CDTF">2024-09-14T16:58:53Z</dcterms:modified>
</cp:coreProperties>
</file>