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9E4A280-E050-40D1-9D99-FF7B1FEDFD0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CD391-34A3-454E-BE12-C248A6558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920BD-842A-4F78-8CEA-A2955D348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8DF96-E03D-4C37-8BB0-0562D4FBC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87D8F-451D-4A3F-831E-2CAED1AA1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DBED95-88E0-4241-85AE-13CF3829D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AC1626-6A0A-4674-B819-712E9DCF6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87E90-50AF-4590-B5EB-91B52F3FA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A3865-C765-47A4-9895-8AEA2FF5F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5079A-22AA-41A6-A7E9-A98C48A49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81A95-B266-42F5-B04B-FD23F94E1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EDFFD-C048-4A8C-9703-D7DAA3312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4FBC7CF-58D9-4CF1-B952-51039074407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75E0E20-2125-4596-AC3D-7D4D1F16069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1313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节能建设项目的国土规划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节能建设项目的国土规划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节能建设项目国土规划的政策支持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节能建设项目国土规划的技术要求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节能建设项目国土规划的经济效益分析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节能建设项目国土规划的管理与监督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节能建设项目的国土规划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节能建设项目的定义和意义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建设项目是指在建设过程中注重节约能源资源，减少能源浪费的工程项目。国土规划是为了合理利用土地资源，保护生态环境，实现可持续发展的规划活动。节能建设项目的重要性不言而喻，对于社会经济和生态环境都具有积极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如风电、太阳能等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可再生能源项目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对现有建筑、设备进行节能改造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节能改造项目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如地源热泵、光伏发电等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新能源利用项目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减少碳排放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降低能源消耗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提高能源利用效率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优化资源配置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提升产业竞争力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促进经济发展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优先布局可再生能源项目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积极发展风能、太阳能等项目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减少对传统能源的依赖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确保节能建设项目与当地经济社会发展相协调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促进当地经济发展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保障社会和谐稳定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国土规划对节能建设项目的指导原则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科学合理规划节能建设用地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确保用地合理布局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保障用地资源可持续利用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节能建设项目的国土规划流程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节能建设项目的国土规划流程包括确定项目需求、进行用地审批和规划、开展项目建设和监管等环节。通过科学规划和严格执行，可以确保节能建设项目顺利推进，实现最大节能效益和社会效益。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国土规划中的节能项目风险管理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确保项目安全可靠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根据项目规模、地理位置等因素，进行风险评估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确保项目安全可靠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制定风险管理方案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加强监测和评估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节能建设项目国土规划的政策支持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政策法规概述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在节能建设项目国土规划中，政策法规起着重要的指导作用。国家能源节约和资源综合利用规划为节能项目提供了方向，环保政策保障了项目的可持续发展，而能源补贴和奖励政策则激励了各方的参与和贡献。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政策支持的具体措施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支持节能建设项目的资金需求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提供财政支持和税收优惠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促进节能产业的发展和壮大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设立节能产业发展基金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引导社会投资，营造节能氛围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加大宣传推广力度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发改委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提供项目资金支持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环保部门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负责项目环境评估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政府部门职责和协作机制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国土规划部门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负责审批规划方案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鼓励机制与监督措施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激励项目按照标准进行节能建设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奖励符合节能标准的建设项目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及时发现问题，调整政策方向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定期评估政策实施效果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确保项目符合要求，并提高执行力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加强监督检查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节能建设项目的社会影响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降低碳排放，保护环境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减少能源消耗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促进经济发展，改善就业结构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创造就业机会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建设节能城市，提升居民生活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提高城市品质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政策支持和鼓励机制，节能建设项目国土规划得到了有效推动和实施。政府的职责和协作机制保障了规划方案的顺利进行，同时监督措施也在不断完善。这些举措不仅促进了节能产业的发展，也为社会和经济带来了积极的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节能建设项目国土规划的技术要求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节能建设项目的先进技术应用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节能建设项目需要采用高效节能设备和技术，同时结合智能控制系统，以提高能源利用效率。这种先进技术的应用可以有效降低能耗，实现可持续发展。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可再生能源利用技术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利用风能发电，清洁高效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风电技术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利用太阳能发电、热水等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太阳能利用技术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利用生物质资源发电、供热等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生物质能技术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节能改造技术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选择符合环保标准的材料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采用节能建材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提高建筑能效，减少能耗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设计合理的节能保温系统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确保环保要求达标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严格遵守环保法规标准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减少对环境的污染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验证项目实际节能效果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比对设计方案与实际能效数据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评估节能成果是否符合预期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节能建设项目验收标准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检测项目能源效益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使用各项仪器测量能源利用情况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分析数据得出节能效果评估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https://d.book118.com/595013131014011130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节能建设项目的国土规划</vt:lpstr>
      <vt:lpstr>目录</vt:lpstr>
      <vt:lpstr>第1章 节能建设项目的国土规划</vt:lpstr>
      <vt:lpstr> </vt:lpstr>
      <vt:lpstr>节能建设项目的分类</vt:lpstr>
      <vt:lpstr>节能建设项目的优势</vt:lpstr>
      <vt:lpstr>国土规划对节能建设项目的指导原则</vt:lpstr>
      <vt:lpstr>节能建设项目的国土规划流程</vt:lpstr>
      <vt:lpstr>国土规划中的节能项目风险管理</vt:lpstr>
      <vt:lpstr>第2章 节能建设项目国土规划的政策支持</vt:lpstr>
      <vt:lpstr> </vt:lpstr>
      <vt:lpstr>政策支持的具体措施</vt:lpstr>
      <vt:lpstr>政府部门职责和协作机制</vt:lpstr>
      <vt:lpstr>鼓励机制与监督措施</vt:lpstr>
      <vt:lpstr>节能建设项目的社会影响</vt:lpstr>
      <vt:lpstr>结语</vt:lpstr>
      <vt:lpstr>第3章 节能建设项目国土规划的技术要求</vt:lpstr>
      <vt:lpstr> </vt:lpstr>
      <vt:lpstr>可再生能源利用技术</vt:lpstr>
      <vt:lpstr>节能改造技术</vt:lpstr>
      <vt:lpstr>节能建设项目验收标准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2024-09-29T14:49:57.325</cp:lastPrinted>
  <dcterms:created xsi:type="dcterms:W3CDTF">2024-09-29T06:49:57Z</dcterms:created>
  <dcterms:modified xsi:type="dcterms:W3CDTF">2024-09-29T06:49:59Z</dcterms:modified>
</cp:coreProperties>
</file>