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5F7E8-26BC-4193-AEC5-C9D233BF5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05830-7BCF-419A-BD48-8A27C3F22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EAACB-EFE0-457D-BB70-4CC3F7D77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042910-DE5D-46E9-98D3-A584A8CE9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932926-E498-412C-946F-B009E99FA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9C1336-6A22-4003-950E-11A141843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3959A8-E8C1-4177-983B-F768DD796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40F636-E11F-4A73-AC61-08F235FFE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BB0905-9928-43FD-9EDF-3B173979C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A8081-5483-40B5-9F90-0C060CFB3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C9E26-7967-4285-8E3A-22316801E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0133020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正常分娩期产妇的护理规范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正常分娩期产妇的基本知识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正常分娩期产妇的护理要点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正常分娩期产妇的常见问题及处理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正常分娩期产妇的注意事项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正常分娩期产妇的护理实践案例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正常分娩期产妇的基本知识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50" r="287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正常分娩期是指产妇从临产出现规律宫缩到胎儿、胎盘娩出的全过程，通常为10-12小时。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正常分娩期是自然分娩的过程，产妇和胎儿面临一定的生理和心理挑战，需要科学合理的护理和指导。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正常分娩过程中，胎儿受到产道挤压，有助于肺内液体的排出，促进肺成熟。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促进胎儿肺成熟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7178" b="717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增强母婴情感联系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250" r="10250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提高新生儿免疫力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正常分娩过程中，胎儿与母亲之间的亲密接触有助于增进母婴情感联系。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正常分娩的胎儿能够从母体获得免疫球蛋白，提高新生儿的免疫力。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正常分娩期的重要性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487" r="84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随着产程进展，子宫收缩的频率和强度逐渐增加，促使胎儿下降和胎盘娩出。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子宫收缩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宫颈逐渐扩张，以便胎儿通过产道。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宫颈扩张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胎儿头部经过产道的挤压，适应产道形状和大小，为顺利分娩做准备。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胎儿适应产道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在分娩过程中，产妇的激素水平发生显著变化，如缩宫素、前列腺素等分泌增加，以促进分娩过程。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激素变化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正常分娩期的生理变化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正常分娩期产妇的护理要点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产妇在分娩过程中应尽量保持情绪稳定，避免过度紧张和焦虑，有助于减轻分娩疼痛和促进产程进展。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4292" r="24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保持情绪稳定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医护人员和家人应给予产妇足够的心理支持，鼓励她们积极面对分娩过程，增强信心。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875" r="12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对于分娩疼痛，医护人员应根据产妇情况采取适当的疼痛管理措施，如使用镇痛药物或非药物性镇痛方法。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062" b="70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合理安排饮食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产妇在分娩后应保持合理的饮食结构，多摄入富含蛋白质、矿物质和维生素的食物，以促进身体恢复和乳汁分泌。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控制盐分摄入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分娩后的一段时间内，产妇应控制盐分的摄入量，以减轻水肿和预防高血压等并发症。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避免刺激性食品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产妇应避免食用辛辣、油腻等刺激性食品，以免影响身体的恢复。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产妇应保持身体和居住环境的清洁卫生，预防感染。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875" r="10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保持清洁卫生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产妇应合理安排休息与活动时间，避免长时间卧床或不适当的剧烈运动。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产妇应注意口腔、皮肤、头发等部位的清洁卫生，保持良好的个人形象。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促进子宫收缩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通过按摩子宫、使用药物等方法促进子宫收缩，有助于减少产后出血和促进子宫恢复。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观察产后出血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医护人员应密切观察产妇产后出血情况，及时采取措施预防和治疗产后出血。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产妇应注意个人卫生，定期更换卫生巾和内衣裤，保持会阴部清洁干燥，预防产后感染。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750" b="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产后的恢复与保健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正常分娩期产妇的常见问题及处理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https://d.book118.com/595013302003011103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2024-09-12T04:14:35.646</cp:lastPrinted>
  <dcterms:created xsi:type="dcterms:W3CDTF">2024-09-11T20:14:35Z</dcterms:created>
  <dcterms:modified xsi:type="dcterms:W3CDTF">2024-09-11T20:14:37Z</dcterms:modified>
</cp:coreProperties>
</file>