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F7793-DDEB-43EA-862C-3928EA9B3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5A49B-5227-48B6-9359-B0E0A31F8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360C9-6634-4105-A276-168D60CF4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59BA5-41C5-4CB1-930E-96E16E044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7A008-F3F8-4EE5-BF5B-02BD51D01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ECE6B-102A-433E-855A-97234D60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18822-F738-4B4A-A495-31E54209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3DC9F-4776-4128-833D-D89CEF63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CFD2F-1301-4F73-B95D-FBF0EF8A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F0EE2-D814-4927-B913-F288B4C04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4D16B-4276-48AF-93ED-23574FEE9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213101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股票、债券和投资基金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投资基金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股票、债券和投资基金的比较与选择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投资策略与资产配置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股票具有永久性、参与性、风险性和收益性的特点。持有股票意味着成为公司股东，享有公司经营决策权、分红权等权益，同时也需承担公司经营风险。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94" r="23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按照不同的分类标准，股票可以分为多种类型。例如，按照股东权利的不同，股票可以分为普通股和优先股；按照是否上市流通，股票可以分为流通股和非流通股。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选择股票时，投资者需考虑公司的基本面、行业前景、财务状况等因素，以及个人的风险偏好、投资目标和时间规划等因素。通过综合分析，选择具有成长潜力和投资价值的股票。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股票市场是买卖股票的场所，包括证券交易所、场外交易市场等。市场上的投资者可以根据市场走势和个人投资策略进行买卖操作，实现资本的流动和增值。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是投资者为实现投资目标而采取的一系列措施和手段。常见的投资策略包括价值投资、成长投资、技术分析和趋势跟踪等。投资者需根据自身情况和市场环境选择合适的投资策略，并灵活调整投资组合，以降低风险并获取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股票市场的运作与投资策略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债券是发行人发行的一种债务凭证，承诺在未来特定时间支付固定利息并偿还本金。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债券是固定收益证券的一种，代表了一种债务和债权关系。债券的发行人通常是政府、企业或金融机构，而投资者则是购买债券的人。债券的特点包括收益固定、风险相对较低、流动性较强等。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根据发行主体、期限、利率类型等因素，可以将债券分为不同的种类。投资者在选择债券时需要考虑自己的风险偏好、投资期限、收益需求等因素。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发行主体，债券可以分为政府债券、金融债券、企业债券等。按照期限，可以分为短期债券和长期债券。按照利率类型，可以分为固定利率债券和浮动利率债券。投资者在选择债券时，需要根据自己的实际情况进行权衡和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债券市场是买卖债券的场所，其运作受到多种因素的影响，如宏观经济形势、货币政策、市场供需等。投资者需要根据市场情况制定相应的投资策略。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市场的运作涉及到发行、交易、结算等多个环节。市场利率的变化会影响债券的价格和收益率。投资者需要根据市场走势和自己的投资目标，制定相应的投资策略，如买入并持有策略、杠铃策略等。同时，投资者还需要关注市场风险，合理配置资产，以降低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债券市场的运作与投资策略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https://d.book118.com/595021310101011041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2024-09-01T18:18:13.552</cp:lastPrinted>
  <dcterms:created xsi:type="dcterms:W3CDTF">2024-09-01T10:18:13Z</dcterms:created>
  <dcterms:modified xsi:type="dcterms:W3CDTF">2024-09-01T10:18:15Z</dcterms:modified>
</cp:coreProperties>
</file>