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8ABEC2-941D-4390-98FD-D613CDCF1B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068496-8569-4314-AE9A-D2DD055B81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0D0F27-72FC-4EFA-A4B8-C464F0C6B3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EFEE28-6AF9-42C3-823C-35A7E491CC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F363B9-358B-4531-BBE3-F72390FA73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6256F6-D7DF-43CD-A143-4CDB43AEC1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306E64-D4B2-41B4-8661-DE8A33B94F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9419F7-074E-48C4-A499-EEE15B9C7E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C0151D-ECD0-4422-8292-32D5172AA3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8A1780-8510-4A0B-AA64-93E2517EEA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C0C7DF-96C2-4E02-B788-5357077EE5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5022033300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04838" y="5504363"/>
            <a:ext cx="2047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14381" y="5504363"/>
            <a:ext cx="29241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04838" y="3711175"/>
            <a:ext cx="8039100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奖惩及责任追究制度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奖励制度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惩罚制度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责任追究制度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制度实施与监管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奖惩及责任追究制度旨在激励员工的工作积极性和责任心，提高工作效率和业绩，同时对违规行为进行约束和纠正。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随着企业规模的不断扩大和业务复杂性的增加，为了维护企业内部的稳定和秩序，建立一套科学、合理、有效的奖惩及责任追究制度变得尤为重要。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667" b="14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提高员工工作积极性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约束违规行为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强化员工责任心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促进企业稳定发展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制度的重要性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通过奖励制度，激励员工更加努力地工作，提高工作效率和业绩。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通过责任追究制度，强化员工的责任心和担当精神，提高工作质量。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通过惩罚制度，对违规行为进行纠正和约束，维护企业内部秩序。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一套科学、合理、有效的奖惩及责任追究制度有助于企业内部的稳定和持续发展。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奖励制度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250" r="162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物质与精神相结合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奖励不仅包括物质奖励，如奖金、晋升等，还应包括精神奖励，如荣誉、表扬等。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公平公正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奖励应基于客观事实和表现，不受个人主观意识影响，确保公平公正。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激励为主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奖励应起到激励作用，激发员工的积极性和创造力，提高工作效率。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奖励原则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物质奖励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提供奖金、工资提升、福利等物质奖励。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发展机会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提供培训、晋升、参与决策等发展机会奖励。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精神奖励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给予荣誉证书、表扬信、荣誉称号等精神奖励。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奖励类型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https://d.book118.com/595022033300011123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2024-09-27T16:37:09.433</cp:lastPrinted>
  <dcterms:created xsi:type="dcterms:W3CDTF">2024-09-27T08:37:09Z</dcterms:created>
  <dcterms:modified xsi:type="dcterms:W3CDTF">2024-09-27T08:37:11Z</dcterms:modified>
</cp:coreProperties>
</file>