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CA34D-C5F4-49FB-ADE9-4B4108202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8F3FA-003C-4AFD-8102-C63BAEE27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2A07A-4EDB-4122-A60F-DD0B013FB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ECC1E-391E-4245-BECE-95230D650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D6A74-20F8-472E-8120-5918FBA4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B117D-656C-4A16-9B0C-3DBBE59D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4D2DF-6CFA-4180-9560-31BFD7406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98CB1-584A-42D4-96A6-D33EB6BD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08D51-2C61-4014-896E-1A41F540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0B813-D336-4ED1-961A-B82B469A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AD810-B3BB-42D9-833B-1DCD62282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24300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管理就是管人心课件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如何理解人心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如何管人心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管理者的自我修养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管理的主要目的是实现组织的目标，通过协调和整合组织的各种资源，提高组织的效率和效益。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管理是指通过计划、组织、领导、协调等手段，对资源进行高效配置，以达成组织目标的过程。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管理对于组织的成功至关重要，有效的管理能够提高组织的绩效和竞争力，帮助组织在激烈的市场竞争中立于不败之地。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管理的本质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人心是管理的核心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管理的核心是人，管理的过程就是对人的行为进行引导和协调的过程。人心是影响员工行为和态度的重要因素，因此管理必须关注人心的需求和变化。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人心管理的重要性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人心管理能够激发员工的积极性和创造力，提高员工的工作满意度和忠诚度，从而提升组织的整体绩效和竞争力。同时，人心管理还能够增强员工的自我管理能力，促进员工的个人成长和发展。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人心管理的挑战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人心管理是一项复杂的任务，需要管理者具备洞察人心、理解人性、沟通协调等多方面的能力。同时，人心管理还需要关注员工的个性差异和需求，尊重员工的权利和尊严，建立积极向上的组织文化和管理机制。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人心在管理中的重要性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如何理解人心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人心的基本需求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安全需求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尊重需求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提供稳定和安全的环境，保障生命财产安全。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获得他人的尊重、认可和赞扬，提升自信心。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满足基本生活需求，如食物、水、睡眠等。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建立良好的人际关系，获得归属感和认同感。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发挥个人潜能，实现个人价值和目标。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88" r="168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人心的变化与规律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随着年龄增长，人的需求和价值观发生变化。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人的情绪受多种因素影响，呈现周期性波动。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人的行为和思想受社会环境、文化背景等因素影响。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每个人都有独特的性格、兴趣和行为习惯。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成长与发展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情绪波动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培训与成长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人心的满足与激励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提供公平的待遇和机会，使人感到被尊重和重视。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通过奖励和激励措施，激发人的积极性和创造力。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建立良好的沟通渠道，增进相互理解和信任。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提供培训和发展机会，帮助人提升能力和实现自我价值。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如何管人心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https://d.book118.com/595024300222011122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2024-09-26T03:47:19.574</cp:lastPrinted>
  <dcterms:created xsi:type="dcterms:W3CDTF">2024-09-25T19:47:19Z</dcterms:created>
  <dcterms:modified xsi:type="dcterms:W3CDTF">2024-09-25T19:47:21Z</dcterms:modified>
</cp:coreProperties>
</file>