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D20A-16A6-43FF-B2D6-23CEB250F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79A23-0552-441C-B651-3F455E37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80EBE-01E3-47DC-AE93-314C368E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87BB3-9955-4FCB-AEA7-137A8649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1FD82-40A7-4B5B-8418-F9E8EC2F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D1FD3-29F1-4745-814E-5765AC44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973C9-F6B7-41DC-B88F-23CDF48F4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9A773-B3F7-4873-B7C8-A93CBD87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24873-8A2A-4640-BD69-C3D677D9A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602B-5138-4CBC-9D39-BD53CD85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2BB2A-3E2D-464D-8EB3-830073323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30100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常委会工作报告讨论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常委会工作概述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工作报告内容分析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工作报告的讨论和建议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总结常委会在过去一年中的工作情况，分析存在的问题和挑战，并提出改进措施和未来工作计划。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常委会作为国家权力机关的重要组成部分，承担着制定法律法规、监督政府工作、审议重大事项等重要职责，其工作成果直接关系到国家治理体系和治理能力现代化水平。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常委会工作报告应全面反映常委会的工作情况，包括立法、监督、议事等方面的工作，同时也要突出重点，着重介绍常委会在推动经济社会发展、加强民主法治建设、维护社会稳定等方面所做的工作。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和篇幅限制，常委会工作报告不可能面面俱到，需要突出重点，简洁明了地反映常委会的工作成果和存在的问题，避免过于冗长和繁琐。同时，报告也需要遵守相关法律法规和保密规定，不得泄露国家机密和涉及个人隐私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常委会工作概述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常委会的主要职责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制定和修改宪法、法律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常委会负责制定和修改国家的宪法和法律，监督法律的执行情况。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决定国家重大事项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常委会负责决定国家的重大事项，如国民经济和社会发展的计划、预算等。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监督国务院、最高人民法院和最高人民检察院…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常委会负责对国务院、最高人民法院和最高人民检察院的工作进行监督，确保其依法履行职责。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其他职责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常委会还负责处理公民的申诉、控告、检举等，维护公民的合法权益。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完善法律体系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常委会通过制定和修改法律，不断完善国家的法律体系，为经济社会发展提供了坚实的法律保障。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常委会通过行使各项职权，推动国家治理体系现代化，提高了国家治理效能。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常委会的工作成果对于维护社会稳定、促进经济发展、保障人民权益等方面产生了积极的影响。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常委会在工作中不断加强自身建设，提高履职能力，为更好地履行职责奠定了基础。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推动国家治理体系现代化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维护社会稳定和促进经济发展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提高常委会履职能力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常委会的工作成果和影响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工作报告内容分析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常委会工作概述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报告首先对常委会一年来的工作进行了概述，包括立法、监督、人事任免等方面的主要成果。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立法工作进展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报告详细介绍了常委会在立法方面取得的重要进展，包括制定和修改的法律及其目的。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监督工作情况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报告列举了常委会在监督方面的工作，如听取和审议专项工作报告、执法检查等，并提出了改进意见和建议。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常委会工作进展情况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https://d.book118.com/595030100002011104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2024-09-13T15:26:42.643</cp:lastPrinted>
  <dcterms:created xsi:type="dcterms:W3CDTF">2024-09-13T07:26:42Z</dcterms:created>
  <dcterms:modified xsi:type="dcterms:W3CDTF">2024-09-13T07:26:44Z</dcterms:modified>
</cp:coreProperties>
</file>