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E5A68-0966-44BA-BF8D-FB4AD3D58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7CD7A-FB76-4F13-9023-722E4F8DB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C2486-F947-47BE-90B8-91755069F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399DDD-88F6-47F8-8EAD-7CDF7188C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B7BBA6-A399-4A36-982C-5AFC9F5AC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E8FEAC-7990-421A-A72A-E2F0AE569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B64D7D-7141-4F1A-B7DF-422CE024E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099FF0-479B-416D-AAAA-5BE7F6834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79F31C-4CBE-4876-A27B-A9F92D18D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A27DB-807D-4216-9F54-3EF8DD630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2A606-0093-48C7-9042-46C94B8E4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03302422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顾问培训课程讲义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顾问的角色与职责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顾问的核心能力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顾问的技能培训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顾问的实践经验分享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顾问的职业发展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顾问的未来展望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顾问的角色与职责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顾问的定义与特点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顾问的特点包括：独立客观、专业性强、经验丰富、善于解决问题、具备创新思维等。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顾问是指具备专业知识和经验，能够为企业或个人提供战略、管理、技术等方面的咨询和指导服务的人员。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顾问的职责与任务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顾问的职责主要包括：了解客户需求、制定咨询计划、提供专业建议和解决方案、监督实施方案、评估效果等。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顾问的任务是帮助客户解决问题、实现目标，并提供专业的指导和支持。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顾问的角色定位包括：专业顾问、战略合作伙伴、问题解决者和变革推动者等。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顾问的价值在于为企业或个人提供专业、客观、有效的咨询和指导服务，帮助客户实现战略目标、提升竞争力，同时促进企业或个人的可持续发展。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顾问的角色定位与价值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顾问的核心能力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255" r="302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顾问需要具备丰富的专业知识，包括行业趋势、市场动态、产品特点等，以便为客户提供专业的建议和解决方案。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专业知识储备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顾问应具备对市场、行业和企业的深入分析能力，能够从数据和信息中提炼出有价值的观点和建议。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专业分析能力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顾问需要善于倾听和理解客户的需求和问题，确保沟通的准确性和有效性。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顾问应能够用简洁明了的语言表达自己的观点和建议，使客户能够快速理解并作出决策。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顾问应能够准确识别客户面临的问题，并对其进行深入分析，为解决问题提供基础。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针对识别出的问题，顾问需要制定切实可行的解决方案，帮助客户实现目标。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解决问题的能力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406" r="2240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顾问应具备创新思维，能够打破传统思维模式，为客户提供独特的建议和解决方案。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创新实践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除了思维创新，顾问还需要将创新理念付诸实践，帮助客户实现创新发展。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持续学习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顾问应保持持续学习的态度，不断更新自己的知识和技能，以适应不断变化的市场和行业环境。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学以致用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学习是为了更好地应用，顾问应能够将所学知识运用到实际工作中，不断提升自己的专业水平。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顾问的技能培训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明确培训目的，是提高顾问的销售技巧、沟通技巧还是产品知识。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确定培训目标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通过问卷、访谈等方式了解顾问的培训需求，以便更有针对性地设计培训内容。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对收集到的需求信息进行整理、分类和归纳，找出共性和差异，为制定培训计划提供依据。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根据需求分析结果，制定相应的培训课程和模块，确保内容全面、实用。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制定培训课程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合理安排培训时间，确保顾问能够充分参与并获得最佳学习效果。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安排培训时间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选择适合顾问的培训方式，如线上培训、线下培训、工作坊等。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确定培训方式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培训计划制定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https://d.book118.com/595033024224011044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2024-09-07T03:19:01.488</cp:lastPrinted>
  <dcterms:created xsi:type="dcterms:W3CDTF">2024-09-06T19:19:01Z</dcterms:created>
  <dcterms:modified xsi:type="dcterms:W3CDTF">2024-09-06T19:19:03Z</dcterms:modified>
</cp:coreProperties>
</file>