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7633F-2527-4888-8897-6EEEE3396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F27AB-D147-46A1-9DB4-68F567AF7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FA326-6CEF-46C8-B778-158DC58CC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E501C-B907-44BF-9AAF-6E5D64816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836BFC-3B70-4BBE-84C3-B2EABEBFC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4E3689-C31D-4A30-B8FC-9986D669D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0616CA-956D-434B-9CA3-22B18B437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C5157-A253-48BB-A973-F9AC1A06F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C795E-604E-4ACA-AC07-677EA9E9F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B94F2-8E69-4DC5-8348-47239EDC9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DD9E3-3F49-429D-AD5C-DE3BDA1CE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332040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介入治疗的常用药物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抗血小板药物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抗凝药物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溶栓药物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降脂药物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抗肿瘤药物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抗血小板药物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阿司匹林是常用的抗血小板药物，通过抑制环氧化酶和血栓烷A₂的合成达到抑制血小板聚集的作用。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在介入治疗后用于预防血栓形成，降低心血管事件的风险。它通过抑制血小板表面的环氧化酶，阻止花生四烯酸的代谢，从而减少血栓烷A₂的生成。血栓烷A₂是一种强烈的血小板聚集诱导剂，因此阿司匹林的抗血小板作用主要通过抑制血栓烷A₂的合成实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阿司匹林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氯吡格雷是一种噻吩吡啶类抗血小板药物，通过抑制ADP受体发挥抗血小板作用。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氯吡格雷在介入治疗后用于预防血栓形成，它通过选择性抑制血小板表面的ADP受体，阻止ADP与受体的结合，从而抑制血小板聚集。氯吡格雷的抗血小板作用具有可逆性，一旦药物停用，血小板功能即可恢复。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氯吡格雷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替格瑞洛是一种新型的抗血小板药物，通过抑制P2Y₁₂受体发挥抗血小板作用。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格瑞洛在介入治疗后用于预防血栓形成，它直接抑制P2Y₁₂受体，阻断ADP与受体的结合，从而抑制血小板聚集。与氯吡格雷相比，替格瑞洛的抗血小板作用更强、起效更快，且不依赖于肝代谢。替格瑞洛的常见不良反应包括出血和呼吸困难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替格瑞洛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抗凝药物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低分子肝素通过抑制凝血酶的生成和活性，发挥抗凝作用。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用法用量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542" b="2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低分子肝素通常采用皮下注射给药，剂量根据患者的体重和病情进行调整。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使用低分子肝素时应密切监测患者的凝血功能，避免出现出血或血栓形成等不良反应。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低分子肝素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华法林通过抑制维生素K依赖性凝血因子的合成，发挥抗凝作用。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华法林通常采用口服给药，剂量根据患者的凝血功能和国际标准化比值进行调整。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用法用量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使用华法林时应定期监测患者的凝血功能，避免出现出血或血栓形成等不良反应。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华法林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达比加群酯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作用机制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达比加群酯通过抑制凝血酶的活性，发挥抗凝作用。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用法用量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达比加群酯通常采用口服给药，剂量根据患者的体重和病情进行调整。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使用达比加群酯时应密切监测患者的凝血功能，避免出现出血或血栓形成等不良反应。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溶栓药物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https://d.book118.com/595033204000011041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2024-09-01T09:02:12.970</cp:lastPrinted>
  <dcterms:created xsi:type="dcterms:W3CDTF">2024-09-01T01:02:12Z</dcterms:created>
  <dcterms:modified xsi:type="dcterms:W3CDTF">2024-09-01T01:02:14Z</dcterms:modified>
</cp:coreProperties>
</file>