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4A5EE-62FB-42EE-9CBA-07ECFE7C5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5C660-FC65-49CC-9EC8-CFE7F55EA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91914-2A0E-4E46-9E96-7BEF77BDC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E94DB-9DB0-4B14-88BB-BBB546186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9F383-52E2-43A6-A967-7658D3B65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ECF8CE-A74C-41F3-A1C9-948832C04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88900-96A6-472C-936E-A1DA8AE7D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36AEE-03C9-4640-B5E2-5709DA03C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B2756-08B7-451A-AC7E-6650ADE9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BFF27-93A9-4BCF-B6C0-C59F98400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C4158-BAC6-4DDF-9A8A-C5B71A9F9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34031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护理质量评价标准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护理质量评价方法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护理质量评价实践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护理质量评价的挑战和解决方案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护理质量评价旨在评估护理服务的有效性、安全性和满意度，以提高护理服务水平，保障患者安全和健康。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随着医疗技术的不断发展和人们健康需求的日益增长，护理服务在医疗保健体系中的作用越来越重要。因此，对护理质量进行评价和改进是必要的。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813" r="27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60" r="144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通过评价，发现护理服务中存在的问题和不足，及时进行改进，提高护理服务质量和患者满意度。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有效的护理质量评价可以及时发现和纠正护理过程中的安全隐患，降低患者安全事故的发生率。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通过评价，可以了解护理学科的发展动态和趋势，为护理学科的发展提供科学依据和指导。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优质的护理服务可以提高医院的社会声誉和患者满意度，增强医院的竞争力。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提升医院竞争力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护理质量评价标准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病人对护理结果的满意度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评价病人对护理结果是否满意，是否达到了预期的治疗效果。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病人对护士的态度和沟通技巧的评价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评价护士是否友好、耐心、尊重病人，是否能有效沟通，能否理解病人的需求和问题。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病人对护理服务质量的评价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评价护士是否及时、准确地提供护理服务，是否对病人的病情状况和自身认知情况进行了解。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病人满意度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https://d.book118.com/595034031023011043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2024-09-04T17:24:31.973</cp:lastPrinted>
  <dcterms:created xsi:type="dcterms:W3CDTF">2024-09-04T09:24:31Z</dcterms:created>
  <dcterms:modified xsi:type="dcterms:W3CDTF">2024-09-04T09:24:33Z</dcterms:modified>
</cp:coreProperties>
</file>