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DDADE-CA7B-4EBB-97CA-8BDD200C3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20F6A-31DD-48CB-875C-2F4814161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0F74B-7519-4C0A-9C39-ED02D3C44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12878-F6BA-4368-8F89-4FB9DA20F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01DFF3-7261-4318-8F3D-A9E9631CA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51B01D-4B7D-4468-8C1F-0D767D5DF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68829-A5CD-43B7-88BD-57EDCE792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87334-F050-4661-B8BE-6634B4CEF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7C521-7865-4D87-BFFE-4339368E7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C58D9-46EE-46D9-B8F1-7703219AA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CCF94-D37C-4639-BA5A-F72CD3FD1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34103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插入图片的高级做法\n## 1.护理PPT图片的重要性及基本原则\n### 1.1护理PPT图片对于信息传递的作用\n### 1.2护理PPT图片设计的基本原则\n### 1.3护理PPT图片的版权问题及解决方案\n## 2.护理PPT图片的格式选择与优化\n### 2.1护理PPT图片的格式选择\n### 2.2护理PPT图片的压缩与优化技巧\n### 2.3护理PPT图片的导出与保存方法\n## 3.护理PPT图片的插入技巧与布局\n### 3.1护理PPT图片的插入方法与技巧\n### 3.2护理PPT图片的布局设计与调整\n### 3.3护理PPT图片的动画效果与过渡效果应用\n## 4.护理PPT图片的标注与说明\n### 4.1护理PPT图片的标注工具与技巧\n### 4.2护理PPT图片的说明文字与格式\n### 4.3护理PPT图片的注释与互动功能\n## 5.护理PPT图片的视觉吸引力提升\n### 5.1护理PPT图片的色彩搭配与调整\n### 5.2护理PPT图片的构图与视觉引导\n### 5.3护理PPT图片的创意设计技巧\n## 6.护理PPT图片的实用案例与分析\n### 6.1护理PPT图片在教学中的应用案例\n### 6.2护理PPT图片在医院培训中的应用案例\n### 6.3护理PPT图片在学术会议中的应用案例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护理PPT插入图片的高级做法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护理PPT图片的重要性及基本原则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图片可以直观地展示信息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比文字更易于理解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更容易吸引观众的注意力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更容易传达情感和氛围</a:t>
                </a:r>
                <a:endParaRPr/>
              </a:p>
            </p:txBody>
          </p:sp>
        </p:grpSp>
        <p:grpSp>
          <p:nvGrpSpPr>
            <p:cNvPr id="2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图片可以增强演讲效果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通过视觉元素激发观众兴趣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帮助观众更好地记住信息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增强演讲者的形象和可信度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图片可以弥补语言和文字的不足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跨越语言和文化障碍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更直观地展示复杂的概念和过程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更好地传达非语言信息，如表情和肢体语言</a:t>
                </a:r>
                <a:endParaRPr/>
              </a:p>
            </p:txBody>
          </p:sp>
        </p:grpSp>
      </p:grpSp>
      <p:pic>
        <p:nvPicPr>
          <p:cNvPr id="2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护理PPT图片对于信息传递的作用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图片质量要高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分辨率要足够高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色彩要鲜艳、清晰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亮度、对比度和饱和度要适中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图片内容要简洁明了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避免过多的细节和干扰元素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保持图片的简洁和一致性</a:t>
                </a:r>
                <a:endParaRPr/>
              </a:p>
            </p:txBody>
          </p:sp>
          <p:pic>
            <p:nvPicPr>
              <p:cNvPr id="25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图片要与主题和语境相符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选择与演讲内容和目的相关的图片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避免使用与主题无关的图片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保持图片风格的一致性</a:t>
                </a:r>
                <a:endParaRPr/>
              </a:p>
            </p:txBody>
          </p:sp>
          <p:pic>
            <p:nvPicPr>
              <p:cNvPr id="25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护理PPT图片设计的基本原则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使用免费或已授权的图片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避免使用未经授权的图片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在使用图片时注明来源和版权信息</a:t>
                </a:r>
                <a:endParaRPr/>
              </a:p>
            </p:txBody>
          </p:sp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尊重图片的版权</a:t>
                </a:r>
                <a:endParaRPr/>
              </a:p>
            </p:txBody>
          </p:sp>
        </p:grpSp>
        <p:grpSp>
          <p:nvGrpSpPr>
            <p:cNvPr id="26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购买图片版权或使用免费授权图片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使用创意共享许可图片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与图片作者或版权所有者协商授权事宜</a:t>
                </a:r>
                <a:endParaRPr/>
              </a:p>
            </p:txBody>
          </p:sp>
          <p:sp>
            <p:nvSpPr>
              <p:cNvPr id="27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选择合适的图片授权方式</a:t>
                </a:r>
                <a:endParaRPr/>
              </a:p>
            </p:txBody>
          </p:sp>
          <p:sp>
            <p:nvSpPr>
              <p:cNvPr id="27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遵守图片的使用限制和条件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避免将图片用于商业用途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在图片使用过程中尊重原作者的权益</a:t>
                </a:r>
                <a:endParaRPr/>
              </a:p>
            </p:txBody>
          </p:sp>
          <p:sp>
            <p:nvSpPr>
              <p:cNvPr id="27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遵循图片使用规定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护理PPT图片的版权问题及解决方案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护理PPT图片的格式选择与优化</a:t>
            </a:r>
            <a:endParaRPr/>
          </a:p>
        </p:txBody>
      </p:sp>
      <p:sp>
        <p:nvSpPr>
          <p:cNvPr id="27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常用图片格式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JPEG：适用于照片和彩色图片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PNG：适用于透明背景和图标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GIF：适用于简单动画和图形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BMP：适用于位图图像</a:t>
                </a:r>
                <a:endParaRPr/>
              </a:p>
            </p:txBody>
          </p:sp>
          <p:sp>
            <p:nvSpPr>
              <p:cNvPr id="28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图片格式的优缺点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JPEG：压缩率高，画质较好，但不支持透明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PNG：支持透明和无损压缩，但压缩率较低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GIF：支持动画，但仅限于简单动画，且画质较差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BMP：无压缩，画质最好，但文件体积大</a:t>
                </a:r>
                <a:endParaRPr/>
              </a:p>
            </p:txBody>
          </p:sp>
          <p:sp>
            <p:nvSpPr>
              <p:cNvPr id="29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根据需求和场景选择合适的图片格式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考虑图片的内容和用途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考虑图片的压缩和传输需求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考虑图片的兼容性和浏览器的支持情况</a:t>
                </a:r>
                <a:endParaRPr/>
              </a:p>
            </p:txBody>
          </p:sp>
          <p:sp>
            <p:nvSpPr>
              <p:cNvPr id="29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护理PPT图片的格式选择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使用图片压缩工具</a:t>
                </a:r>
                <a:endParaRPr/>
              </a:p>
            </p:txBody>
          </p:sp>
          <p:sp>
            <p:nvSpPr>
              <p:cNvPr id="30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降低图片文件体积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保持图片质量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提高图片加载速度</a:t>
                </a:r>
                <a:endParaRPr/>
              </a:p>
            </p:txBody>
          </p:sp>
        </p:grpSp>
        <p:grpSp>
          <p:nvGrpSpPr>
            <p:cNvPr id="30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优化图片尺寸和分辨率</a:t>
                </a:r>
                <a:endParaRPr/>
              </a:p>
            </p:txBody>
          </p:sp>
          <p:sp>
            <p:nvSpPr>
              <p:cNvPr id="3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根据屏幕分辨率和投影设备选择合适的图片尺寸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适当降低图片分辨率以减小文件体积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保持图片的清晰度和细节</a:t>
                </a:r>
                <a:endParaRPr/>
              </a:p>
            </p:txBody>
          </p:sp>
        </p:grpSp>
        <p:grpSp>
          <p:nvGrpSpPr>
            <p:cNvPr id="30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裁剪和调整图片内容</a:t>
                </a:r>
                <a:endParaRPr/>
              </a:p>
            </p:txBody>
          </p:sp>
          <p:sp>
            <p:nvSpPr>
              <p:cNvPr id="30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删除多余的背景和元素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保持图片的简洁和一致性</a:t>
                </a:r>
                <a:endParaRPr/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护理PPT图片的压缩与优化技巧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根据需求和场景选择合适的图片格式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考虑图片的压缩和传输需求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考虑图片的兼容性和浏览器的支持情况</a:t>
                </a:r>
                <a:endParaRPr/>
              </a:p>
            </p:txBody>
          </p:sp>
          <p:sp>
            <p:nvSpPr>
              <p:cNvPr id="3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导出图片为合适的格式</a:t>
                </a:r>
                <a:endParaRPr/>
              </a:p>
            </p:txBody>
          </p:sp>
        </p:grpSp>
        <p:grpSp>
          <p:nvGrpSpPr>
            <p:cNvPr id="3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使用有意义的文件名和描述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保存为高压缩比的JPEG或PNG格式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定期备份和整理图片文件</a:t>
                </a:r>
                <a:endParaRPr/>
              </a:p>
            </p:txBody>
          </p:sp>
          <p:sp>
            <p:nvSpPr>
              <p:cNvPr id="3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保存图片的最佳实践</a:t>
                </a:r>
                <a:endParaRPr/>
              </a:p>
            </p:txBody>
          </p:sp>
        </p:grpSp>
        <p:grpSp>
          <p:nvGrpSpPr>
            <p:cNvPr id="3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使用免费或已授权的图片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避免使用未经授权的图片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在使用图片时注明来源和版权信息</a:t>
                </a:r>
                <a:endParaRPr/>
              </a:p>
            </p:txBody>
          </p:sp>
          <p:sp>
            <p:nvSpPr>
              <p:cNvPr id="3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图片的版权和许可问题</a:t>
                </a:r>
                <a:endParaRPr/>
              </a:p>
            </p:txBody>
          </p:sp>
        </p:grpSp>
      </p:grpSp>
      <p:pic>
        <p:nvPicPr>
          <p:cNvPr id="3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护理PPT图片的导出与保存方法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护理PPT图片的插入技巧与布局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选择合适的插入方式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直接插入图片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通过占位符插入图片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通过幻灯片母版插入图片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调整图片的大小和位置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根据页面布局和视觉需求调整图片大小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保持图片与文字和图形的协调性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避免图片遮挡重要信息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图片的层次和顺序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使用图片的层次感增加视觉效果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按照重要性和逻辑顺序排列图片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保持图片的简洁和一致性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护理PPT图片的插入方法与技巧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使用模板和主题</a:t>
                </a:r>
                <a:endParaRPr/>
              </a:p>
            </p:txBody>
          </p:sp>
          <p:sp>
            <p:nvSpPr>
              <p:cNvPr id="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选择适合护理行业的模板和主题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保持模板和主题的简洁和一致性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根据需求和场景调整模板和主题设置</a:t>
                </a:r>
                <a:endParaRPr/>
              </a:p>
            </p:txBody>
          </p:sp>
        </p:grpSp>
        <p:grpSp>
          <p:nvGrpSpPr>
            <p:cNvPr id="3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图片布局的基本原则</a:t>
                </a:r>
                <a:endParaRPr/>
              </a:p>
            </p:txBody>
          </p:sp>
          <p:sp>
            <p:nvSpPr>
              <p:cNvPr id="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保持图片的简洁和一致性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避免图片的堆砌和杂乱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注重图片与文字和图形的协调性</a:t>
                </a:r>
                <a:endParaRPr/>
              </a:p>
            </p:txBody>
          </p:sp>
        </p:grpSp>
        <p:grpSp>
          <p:nvGrpSpPr>
            <p:cNvPr id="3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图片的美化和修饰</a:t>
                </a:r>
                <a:endParaRPr/>
              </a:p>
            </p:txBody>
          </p:sp>
          <p:sp>
            <p:nvSpPr>
              <p:cNvPr id="4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使用图片滤镜和调整工具增强图片效果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添加文字和图形注释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使用图片遮罩和融合效果增加视觉效果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护理PPT图片的布局设计与调整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引导观众关注重点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增加演讲的趣味性和互动性</a:t>
                </a:r>
                <a:endParaRPr/>
              </a:p>
            </p:txBody>
          </p:sp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使用动画效果</a:t>
                </a:r>
                <a:endParaRPr/>
              </a:p>
            </p:txBody>
          </p:sp>
        </p:grpSp>
        <p:grpSp>
          <p:nvGrpSpPr>
            <p:cNvPr id="4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保持过渡效果的简洁和一致性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避免过渡效果的堆砌和杂乱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注重过渡效果与图片内容和主题的协调性</a:t>
                </a:r>
                <a:endParaRPr/>
              </a:p>
            </p:txBody>
          </p:sp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选择合适的过渡效果</a:t>
                </a:r>
                <a:endParaRPr/>
              </a:p>
            </p:txBody>
          </p:sp>
        </p:grpSp>
        <p:grpSp>
          <p:nvGrpSpPr>
            <p:cNvPr id="5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使用PPT内置的动画效果和过渡效果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调整动画效果的速度和延迟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测试动画效果和过渡效果的兼容性</a:t>
                </a:r>
                <a:endParaRPr/>
              </a:p>
            </p:txBody>
          </p:sp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动画效果和过渡效果的设置</a:t>
                </a:r>
                <a:endParaRPr/>
              </a:p>
            </p:txBody>
          </p:sp>
        </p:grpSp>
      </p:grpSp>
      <p:pic>
        <p:nvPicPr>
          <p:cNvPr id="5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护理PPT图片的动画效果与过渡效果应用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https://d.book118.com/595034103322011111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护理PPT插入图片的高级做法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2024-09-17T21:27:06.698</cp:lastPrinted>
  <dcterms:created xsi:type="dcterms:W3CDTF">2024-09-17T13:27:06Z</dcterms:created>
  <dcterms:modified xsi:type="dcterms:W3CDTF">2024-09-17T13:27:08Z</dcterms:modified>
</cp:coreProperties>
</file>