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0DF3D-41CE-4D2C-8F4F-5EA5468E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03D5-64E9-4A21-BD23-C21A2362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FC28-9407-4545-90C1-4CE9F992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CC962-30E9-4C75-985C-CA9C6C5E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5D2AD-294E-4E3F-BBB7-E94FD5DD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61076-82DD-4A32-99D6-533DADDFF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54C7E-17A1-40B9-95D5-4D627313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93676-EA3F-4BE4-A83C-034263F2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1A216-BCFC-4717-BDBC-530760F7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D17A3-6CEB-4D7A-80B5-8A96F4AE4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347B8-D843-47E7-AD68-DA38558F1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402440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贵州省安全生产工作绩效考核奖惩制度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安全生产是社会经济发展的重要保障，为确保贵州省安全生产工作的有效开展，制定本绩效考核奖惩制度。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随着贵州省经济的高速发展，安全生产问题日益突出，制定本制度旨在提高各级政府和企事业单位对安全生产的重视程度，加强安全管理，降低事故发生率。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本制度适用于贵州省各级政府、企事业单位、社会团体等组织。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重点考核对象为高危行业企业、重大危险源单位以及安全生产重点监管单位。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核查企业在安全生产方面的投入，包括安全设施、安全培训等方面的费用支出。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安全生产责任制建立与执行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检查企业是否建立安全生产责任制，责任制是否明确、具体，并得到有效执行。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安全生产管理机构设置与人员配备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评估企业是否设立专门的安全生产管理机构，配备足够数量的专职安全生产管理人员。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安全生产责任落实情况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事故隐患排查治理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检查企业是否定期开展事故隐患排查，对排查出的隐患是否及时整改，并建立事故隐患档案。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评估企业是否制定应急预案，对应急预案进行定期演练，并对应急预案进行及时修订。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事故报告与调查处理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核查企业对事故的报告是否及时、准确，对事故的调查处理是否科学、公正。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检查企业是否制定安全生产培训计划，并按计划开展培训工作。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培训计划制定与实施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评估企业培训内容的针对性和实用性，对培训效果进行评估和反馈。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核查企业特种作业人员是否持证上岗，证件是否有效。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特种作业人员持证上岗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安全设施配备与维护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检查企业是否按照相关规定配备安全设施，对安全设施进行定期维护和检测。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设备安全性能检测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评估企业设备的运行状况和安全性能，对存在安全隐患的设备进行整改或更换。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危险作业审批与监管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核查企业在进行危险作业时是否经过审批，作业过程中是否有专人监管。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安全生产设施与设备管理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每年进行一次安全生产工作绩效考核。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考核时间一般安排在每年年底前，具体时间根据贵州省政府安全生产委员会的安排确定。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采用自评和上级考核相结合的方式进行。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先由各单位自行开展自评，然后提交自评报告及相关材料；上级部门根据自评报告及相关材料进行核查和评估，得出考核结果。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https://d.book118.com/595040244023011042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2024-09-03T02:09:13.364</cp:lastPrinted>
  <dcterms:created xsi:type="dcterms:W3CDTF">2024-09-02T18:09:13Z</dcterms:created>
  <dcterms:modified xsi:type="dcterms:W3CDTF">2024-09-02T18:09:15Z</dcterms:modified>
</cp:coreProperties>
</file>