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CECDF-B81B-4F57-9E5C-94564F70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EEF81-2133-4AA6-BACA-A32935A5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02A25-B5A6-446F-8EB0-80D0AB79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CCE0F-3D6D-486F-8D98-36F96E18E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79069-6BB0-40EF-B514-4CC7EF411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043D4-097B-4DCB-848C-B49E7F8C2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277BD-FE05-4922-877F-094B6907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558ED-0C2B-4C97-9106-8BCFDB04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93CCC-5BC3-40F6-B8F4-54D2667D9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1F69-3A85-4034-BE68-CA154A53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3DEDD-3B18-421C-BBA8-97355D65A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412101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工安全培训心得分享\n## 1.电工安全培训的重要性及目的\n### 1.1 电工安全培训对提高工作效率和保障生命安全的重要性\n### 1.2 电工安全培训的法律法规要求及实施原则\n### 1.3 电工安全培训的具体目标与预期效果\n## 2.电工安全培训的基本内容及方法\n### 2.1 电工安全培训中的基础理论讲解与实践操作演示\n### 2.2 电工安全培训中的安全防护设备使用方法与注意事项\n### 2.3 电工安全培训中的应急处理措施与救援技巧\n## 3.电工安全培训中的实践操作与实战演练\n### 3.1 电工安全培训中的实践操作环节设计与实施\n### 3.2 电工安全培训中的实战演练组织与评估\n### 3.3 电工安全培训中的实践操作与实战演练经验总结\n## 4.电工安全培训后的考核与持续改进\n### 4.1 电工安全培训后的考核方法与标准制定\n### 4.2 电工安全培训后的考核结果分析与反馈\n### 4.3 电工安全培训的持续改进措施与效果跟踪\n## 5.电工安全培训心得分享与经验交流\n### 5.1 电工安全培训中的心得体会与感悟\n### 5.2 电工安全培训中的经验教训与改进建议\n### 5.3 电工安全培训中的分享与交流机制建设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电工安全培训心得分享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电工安全培训的重要性及目的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掌握正确的操作方法和技巧，避免误操作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了解电气设备的工作原理和性能，提高维护效率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增强安全意识，预防安全事故发生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保障生命安全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学习应急处理措施和救援技巧，降低事故风险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了解安全防护设备的使用方法和注意事项，提高防护能力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严格遵守安全操作规程，避免违章作业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电工安全培训对提高工作效率和保障生命安全的重要性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电工安全培训的法律法规要求及实施原则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遵守国家相关法律法规，如《中华人民共和国安全生产法》等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符合行业安全标准和规范，如《电工安全操作规程》等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坚持“安全第一”的原则，确保培训质量和效果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结合实际工作需求，制定合适的培训计划和内容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注重理论与实践相结合，提高培训实效性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具体目标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提高电工的安全意识和操作技能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使电工熟悉安全防护设备的使用方法和注意事项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培养电工的应急处理能力和救援技巧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预期效果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降低安全事故发生率，保障电工生命安全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提高电工的工作效率，降低生产成本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增强企业安全文化，提升企业品牌形象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电工安全培训的具体目标与预期效果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电工安全培训的基本内容及方法</a:t>
            </a:r>
            <a:endParaRPr/>
          </a:p>
        </p:txBody>
      </p:sp>
      <p:sp>
        <p:nvSpPr>
          <p:cNvPr id="2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电工安全培训中的基础理论讲解与实践操作演示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基础理论讲解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介绍电工安全基础知识，如电气安全、防火安全等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讲解电工操作规程和安全要求，如带电作业、电气设备检修等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分析典型事故案例，提高电工的安全意识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实践操作演示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演示电工操作的基本步骤和技巧，如接线、排故等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指导电工进行实际操作，巩固培训内容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针对操作中出现的问题进行讲解和纠正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安全防护设备使用方法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介绍安全防护设备的基本原理和作用，如绝缘手套、绝缘鞋等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讲解安全防护设备的正确使用方法，如佩戴、维护等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强调安全防护设备使用中的注意事项，如定期检查、报废处理等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严格遵守安全防护设备的使用规定，保证设备有效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注重安全防护设备的维护保养，确保设备性能稳定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提高安全防护设备的使用意识，形成良好的安全习惯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电工安全培训中的安全防护设备使用方法与注意事项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电工安全培训中的应急处理措施与救援技巧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介绍电气事故的类型和应急处理原则，如触电、火灾等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讲解电气事故的应急处理方法和步骤，如断电、灭火等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分析应急处理过程中的注意事项，如保持冷静、及时报告等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救援技巧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介绍电工救援的基本技巧和方法，如心肺复苏、止血等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讲解电工救援的注意事项和配合要求，如团队协作、确保安全等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进行电工救援演练，提高救援能力和协同作战能力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电工安全培训中的实践操作与实战演练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实践操作环节设计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结合实际工作需求，设计实践操作项目，如接线、排故等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制定实践操作的评价标准和考核要求，确保培训效果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安排实践操作的场地和器材，保障培训顺利进行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组织电工进行实践操作，指导电工完成操作任务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对电工的实践操作进行点评和反馈，提高操作技能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鼓励电工提出实践操作中的问题和建议，优化培训内容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电工安全培训中的实践操作环节设计与实施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https://d.book118.com/595041210134011112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电工安全培训心得分享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2024-09-18T20:12:49.133</cp:lastPrinted>
  <dcterms:created xsi:type="dcterms:W3CDTF">2024-09-18T12:12:49Z</dcterms:created>
  <dcterms:modified xsi:type="dcterms:W3CDTF">2024-09-18T12:12:50Z</dcterms:modified>
</cp:coreProperties>
</file>