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719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119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29C132-A7C5-4F71-B4DD-79D02E180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40816-B2BA-4855-9308-0014B2672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809754-FC39-4156-A1DD-811DA5048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723A29-E623-4257-A4AD-AED0EB7C9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C17069-8469-497C-BA02-F7C572ADB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DB2972-F7DA-40C9-8F32-373862053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C13936-8DAB-4865-B518-C822F0608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AB255D-D47C-4CAF-82AA-C0B99226C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7F454C-AF29-453C-AA42-C3FC0359B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57462-154D-4DB2-892F-962B0171C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1F45F2-407B-4CE5-A23D-1086C8F91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709" r:id="rId2"/>
    <p:sldLayoutId id="2147485710" r:id="rId3"/>
    <p:sldLayoutId id="2147485711" r:id="rId4"/>
    <p:sldLayoutId id="2147485712" r:id="rId5"/>
    <p:sldLayoutId id="2147485713" r:id="rId6"/>
    <p:sldLayoutId id="2147485714" r:id="rId7"/>
    <p:sldLayoutId id="2147485715" r:id="rId8"/>
    <p:sldLayoutId id="2147485716" r:id="rId9"/>
    <p:sldLayoutId id="2147485717" r:id="rId10"/>
    <p:sldLayoutId id="2147485718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041311240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小学格林童话亲子阅读教学设计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添加目录文本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教学目标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教学内容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教学方法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教学评价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教学建议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https://d.book118.com/595041311240011040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4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1">
      <vt:lpstr>Arial</vt:lpstr>
      <vt:lpstr>Calibri</vt:lpstr>
      <vt:lpstr>汉仪书宋二简</vt:lpstr>
      <vt:lpstr>MiSans Normal</vt:lpstr>
      <vt:lpstr>Wingdings</vt:lpstr>
      <vt:lpstr>Calibri Light</vt:lpstr>
      <vt:lpstr>Office Theme</vt:lpstr>
      <vt:lpstr>小学格林童话亲子阅读教学设计</vt:lpstr>
      <vt:lpstr>目录</vt:lpstr>
      <vt:lpstr>单击添加文档标题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2024-08-31T22:16:01.006</cp:lastPrinted>
  <dcterms:created xsi:type="dcterms:W3CDTF">2024-08-31T14:16:01Z</dcterms:created>
  <dcterms:modified xsi:type="dcterms:W3CDTF">2024-08-31T14:16:03Z</dcterms:modified>
</cp:coreProperties>
</file>