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9F1D76-6500-4A70-AAA9-784CF8D77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912F2-AFCA-4793-A76C-0976E0091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0031B1-DA77-4075-8C94-8AE47236F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A625A1-5F9A-4479-8E85-978A8BE3E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A6FE94-7375-46C3-9A38-8C75392626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5F0FBA-E6DF-49C7-8A84-2B636242B3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623FBE-C7EF-4EC4-BDAC-16774638BB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032E57-371D-4B66-B2E7-662B566E4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8D775C-D321-474E-BF31-0755316A2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EA8CD0-2629-496E-9521-FF3B8BC0D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76D562-E686-4647-A807-C16EADFC4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04204201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MES基础与应用_基础数据管理</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MES系统概述</a:t>
            </a:r>
          </a:p>
          <a:p>
            <a:r>
              <a:t>基础数据管理重要性</a:t>
            </a:r>
          </a:p>
          <a:p>
            <a:r>
              <a:t>基础数据分类与内容</a:t>
            </a:r>
          </a:p>
          <a:p>
            <a:r>
              <a:t>基础数据采集与整理方法</a:t>
            </a:r>
          </a:p>
          <a:p>
            <a:r>
              <a:t>基础数据在MES中应用场景</a:t>
            </a:r>
          </a:p>
          <a:p>
            <a:r>
              <a:t>基础数据管理挑战与解决方案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提高生产效率</a:t>
            </a:r>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加强质量管理</a:t>
            </a:r>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实现可追溯性</a:t>
            </a:r>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促进数字化转型</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pic>
        <p:nvPicPr>
          <p:cNvPr id="28" name="Picture 28"/>
          <p:cNvPicPr>
            <a:picLocks noChangeAspect="1"/>
          </p:cNvPicPr>
          <p:nvPr/>
        </p:nvPicPr>
        <p:blipFill>
          <a:blip r:embed="rId2"/>
          <a:srcRect l="19338" r="1933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907" r="990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221" r="13221"/>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t="11922" b="1192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通过优化生产流程、减少浪费和提高设备利用率，MES可以帮助企业提高生产效率。</a:t>
            </a:r>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MES可以实时监控生产过程中的质量数据，及时发现并处理问题，从而提高产品质量。</a:t>
            </a:r>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MES可以记录生产过程中的详细数据，实现产品的可追溯性，满足法规和客户需求。</a:t>
            </a:r>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MES是企业数字化转型的重要组成部分，可以实现生产过程的数字化管理和优化。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792" r="19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介绍MES的定义、发展历程和基本原理。</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MES基础概念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基础数据管理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应用案例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挑战与展望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阐述MES中基础数据管理的重要性，包括物料、设备、工艺、人员等数据的管理方法。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分享几个成功应用MES实现生产优化和质量提升的案例。</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探讨企业在实施MES过程中面临的挑战，以及未来MES的发展趋势和前景。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MES系统概述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MES（Manufacturing Execution System，制造执行系统）是位于上层的计划管理系统与底层的工业控制之间的面向车间层的管理信息系统。</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MES能为操作人员/管理人员提供计划的执行、跟踪以及所有资源（人、设备、物料、客户需求等）的当前状态。</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功能</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MES在企业中作用</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实现生产数据实时采集，及时、准确、客观地为企业的管理层提供数据支持。</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对生产过程进行实时的跟踪与监督，实现生产过程的透明化。</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优化生产流程，提高生产效率和质量。</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为企业的决策提供数据支持，提高企业的市场竞争力。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外的MES系统起步较早，经过多年的发展，已经形成了较为成熟的市场和产业链。许多知名的软件开发商都推出了自己的MES产品，并在实践中得到了广泛的应用和验证。这些系统的功能较为完善，具有较高的可靠性和稳定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国外发展现状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的MES系统起步较晚，但近年来得到了快速的发展。越来越多的企业开始认识到MES系统的重要性，并积极进行引进和实施。同时，国内的一些软件开发商也推出了自己的MES产品，并在实践中不断完善和发展。然而，与国外相比，国内的MES系统在功能、可靠性和稳定性等方面还存在一定的差距。</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国内外MES发展现状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基础数据管理重要性</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50" r="12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优化生产流程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通过对基础数据的分析，发现生产流程中的瓶颈和问题，进而优化生产流程。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减少数据录入错误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通过规范的数据管理，减少人工录入错误，提高数据准确性。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实时数据更新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确保生产现场的数据实时更新，减少因数据不同步导致的生产延误。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提升生产效率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通过对历史数据的分析，预测未来资源需求，实现资源的提前配置。</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资源需求预测</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实时监控资源的使用情况，确保资源的有效利用。</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资源使用监控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根据实际需求，灵活调配资源，避免资源浪费。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资源调配优化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优化资源配置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0" r="22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数据驱动的决策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基于准确、全面的基础数据，制定更科学、合理的决策。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风险预警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通过对数据的监控和分析，及时发现潜在风险，为决策提供预警。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决策效果评估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通过对决策实施后的数据进行跟踪和分析，评估决策效果，为后续决策提供参考。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提高决策准确性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基础数据分类与内容</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包括姓名、性别、年龄、学历、联系方式等。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员工基本信息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记录员工的工作历史、岗位职责和所具备的技能。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工作经历与技能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记录员工接受的培训课程、获得的证书和资质。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培训与资质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人员信息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包括设备名称、型号、规格、生产厂家等。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设备基本属性</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记录设备的主要技术性能参数，如功率、转速、精度等。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设备技术参数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记录设备的使用情况、维护保养计划和维修记录。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设备使用与维护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设备信息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物料基本属性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包括物料名称、规格型号、计量单位、生产厂家等。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物料采购与供应</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记录物料的采购价格、供应商信息和采购周期。</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物料库存信息</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记录物料的库存数量、存放地点和库存状态。</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物料信息</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https://d.book118.com/595042042014011102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18</vt:i4>
      </vt:variant>
    </vt:vector>
  </HeadingPairs>
  <TitlesOfParts>
    <vt:vector baseType="lpstr" size="21">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2024-09-10T20:07:25.422</cp:lastPrinted>
  <dcterms:created xsi:type="dcterms:W3CDTF">2024-09-10T12:07:25Z</dcterms:created>
  <dcterms:modified xsi:type="dcterms:W3CDTF">2024-09-10T12:07:27Z</dcterms:modified>
</cp:coreProperties>
</file>