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DEC3E-AC91-4DA7-9482-9C455EA2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35DA4-57F9-4F3E-B17F-2B7BBC1B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B9CF3-F624-494C-A80C-DB3801A1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5578-D255-44D2-83DB-2535A988C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A2787-EF0E-4AF7-825F-F800908E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51DDE-A867-47A9-89B2-BFE9C9D3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8706D-AF11-4AEE-8522-44FEB1B22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30E51-A533-4483-9083-BACD35EF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AF8CC-9509-4AAE-898C-B89F3753F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6F35-6304-432B-A24E-B253D797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04558-4A65-4516-B201-93C1B4FF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4224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膀胱肿瘤的未来治疗展望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膀胱肿瘤是指发生在膀胱黏膜上的恶性肿瘤，是泌尿系统最常见的肿瘤之一。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根据肿瘤的组织学类型，膀胱肿瘤可分为尿路上皮癌、鳞状细胞癌和腺癌等。其中，尿路上皮癌是最常见的类型，占膀胱肿瘤的90%以上。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膀胱肿瘤的病因较为复杂，与遗传、环境、生活习惯等多种因素有关。常见的危险因素包括长期接触芳香胺类化学物质、吸烟、慢性感染等。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膀胱肿瘤的发生与癌基因的激活、抑癌基因的失活以及细胞凋亡的失调等机制有关。这些变化导致膀胱黏膜细胞异常增生，形成肿瘤。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膀胱肿瘤的主要症状包括无痛性肉眼血尿、尿频、尿急、尿痛等。血尿是膀胱肿瘤最常见的症状，可表现为全程血尿、间歇性血尿或仅在终末期出现。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诊断主要依靠临床表现和相关检查。检查方法包括尿液检查、膀胱镜检查、影像学检查（如超声、CT和MRI）和组织活检等。通过这些检查可以了解肿瘤的大小、位置、浸润深度以及是否有转移，为治疗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对患者进行心理疏导，缓解其焦虑、恐惧等情绪，增强治疗信心。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协助医生完成相关检查，如血尿常规、肝肾功能等，确保手术顺利进行。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指导患者术前饮食，避免刺激性食物，保持大便通畅。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密切观察患者生命体征，如体温、血压、呼吸等，及时发现并处理异常情况。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评估患者疼痛程度，采取有效措施缓解疼痛，提高患者舒适度。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保持引流管通畅，定期观察引流液的颜色、量和性质，及时处理异常情况。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观察患者有无出血征象，如血压下降、脉搏细速等，及时报告医生处理。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保持伤口清洁干燥，定期更换敷料，遵医嘱使用抗生素预防感染。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观察患者尿液漏出情况，协助医生及时处理尿漏问题，保持患者舒适度。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膀胱肿瘤患者的心理护理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https://d.book118.com/595042241321011042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2024-09-04T08:04:46.448</cp:lastPrinted>
  <dcterms:created xsi:type="dcterms:W3CDTF">2024-09-04T00:04:46Z</dcterms:created>
  <dcterms:modified xsi:type="dcterms:W3CDTF">2024-09-04T00:04:48Z</dcterms:modified>
</cp:coreProperties>
</file>