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A5B42C-D9FE-4633-9041-E971A9553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15CE07-8D96-49DC-BCBD-15D6F520E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4DEA70-F717-4A0C-A04B-F739CF2CF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DA0063-3237-4DC6-BE48-AF93311995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33DE70-C7C5-47D3-B9C0-7A6A623F87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ADFCD3-0B62-4FA9-9419-684F61C27C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CD78B6-BCF0-441F-BDE6-F40DC9512C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80C5AC-002D-40D9-BFB3-8C0229C064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FAB3BF-089C-4392-A204-3BF6829511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96F124-A7DD-4D48-A335-C61A00657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56433F-8A1D-4B40-898C-BCB7929E5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10032233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洁净棚开发可行性分析方案</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项目背景与意义</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技术可行性分析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经济可行性分析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社会效益与环境影响评价</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组织实施与管理方案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项目背景与意义</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半导体行业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随着半导体技术的不断发展，对生产环境的要求也越来越高，洁净棚作为提供洁净生产环境的重要设施，在半导体行业有着广泛的应用需求。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医疗行业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医疗领域对洁净环境的要求同样严格，洁净棚在手术室、实验室等场所的应用需求不断增长。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食品行业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食品生产过程中的卫生问题至关重要，洁净棚在食品加工厂的应用有助于保障食品安全。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洁净棚市场需求现状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提高产品质量</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洁净棚能够提供一个洁净、无尘的生产环境，有助于减少产品的不良率，提高产品质量。</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保障员工健康</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洁净棚能够过滤空气中的有害物质，保障员工在健康的环境中工作。</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提升企业形象</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拥有先进的洁净棚设施是企业实力的体现，有助于提高企业的形象和竞争力。</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开发洁净棚的必要性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2068049"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目标：开发出符合市场需求、性能稳定、易于维护的洁净棚产品。</a:t>
            </a:r>
            <a:endParaRPr lang="en-US" sz="1100"/>
          </a:p>
        </p:txBody>
      </p:sp>
      <p:sp>
        <p:nvSpPr>
          <p:cNvPr id="3" name="AutoShape 3"/>
          <p:cNvSpPr/>
          <p:nvPr/>
        </p:nvSpPr>
        <p:spPr>
          <a:xfrm>
            <a:off x="5049668"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预期成果</a:t>
            </a:r>
            <a:endParaRPr lang="en-US" sz="1100"/>
          </a:p>
        </p:txBody>
      </p:sp>
      <p:sp>
        <p:nvSpPr>
          <p:cNvPr id="4" name="AutoShape 4"/>
          <p:cNvSpPr/>
          <p:nvPr/>
        </p:nvSpPr>
        <p:spPr>
          <a:xfrm>
            <a:off x="8136174"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获得相关行业的认证和认可，证明产品的质量和性能达到行业标准。</a:t>
            </a:r>
            <a:endParaRPr lang="en-US" sz="1100"/>
          </a:p>
        </p:txBody>
      </p:sp>
      <p:sp>
        <p:nvSpPr>
          <p:cNvPr id="5" name="AutoShape 5"/>
          <p:cNvSpPr/>
          <p:nvPr/>
        </p:nvSpPr>
        <p:spPr>
          <a:xfrm>
            <a:off x="4170011" y="446995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在目标市场取得一定的市场份额，实现销售增长。</a:t>
            </a:r>
            <a:endParaRPr lang="en-US" sz="1100"/>
          </a:p>
        </p:txBody>
      </p:sp>
      <p:sp>
        <p:nvSpPr>
          <p:cNvPr id="6" name="AutoShape 6"/>
          <p:cNvSpPr/>
          <p:nvPr/>
        </p:nvSpPr>
        <p:spPr>
          <a:xfrm>
            <a:off x="7661695" y="446995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建立完善的售后服务体系，提高客户满意度。</a:t>
            </a:r>
            <a:endParaRPr lang="en-US" sz="1100"/>
          </a:p>
        </p:txBody>
      </p:sp>
      <p:cxnSp>
        <p:nvCxnSpPr>
          <p:cNvPr id="7" name="Connector 7"/>
          <p:cNvCxnSpPr/>
          <p:nvPr/>
        </p:nvCxnSpPr>
        <p:spPr>
          <a:xfrm flipH="1" flipV="1">
            <a:off x="1690717" y="1754201"/>
            <a:ext cx="0" cy="1869882"/>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3928108" y="3956295"/>
            <a:ext cx="0" cy="1962125"/>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flipH="1" flipV="1">
            <a:off x="4871849" y="1688312"/>
            <a:ext cx="0" cy="1935770"/>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flipV="1">
            <a:off x="7951618" y="1661957"/>
            <a:ext cx="0" cy="1962125"/>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7296941" y="3956295"/>
            <a:ext cx="0" cy="1896237"/>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764089" y="3413350"/>
            <a:ext cx="10694586" cy="783346"/>
          </a:xfrm>
          <a:prstGeom prst="rightArrow">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技术可行性分析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洁净棚设计技术</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材料技术</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先进的材料技术为洁净棚提供了高洁净度、耐腐蚀、防火等特性的保障。</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空气净化技术</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高效的空气净化系统能够确保洁净棚内空气洁净度达到要求。</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已具备成熟的洁净棚设计理念和方法，能够满足不同等级洁净度的需求。</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智能化控制技术</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现代化的智能控制系统能够实现洁净棚内环境参数的实时监测和自动调节。</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现有技术条件及优势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解决方案</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研发高效过滤器和空气循环系统，优化气流组织设计，降低洁净棚内尘埃粒子浓度。</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解决方案</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开发新型高效节能空调系统和照明系统，降低能耗；采用环保材料，减少对环境的影响。</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解决方案</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研究先进的传感器技术和智能算法，实现洁净棚内环境参数的实时监测和自动调节，提高运行效率和管理水平。</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难点一</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高洁净度保持技术</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难点二</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节能环保技术</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难点三</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智能化控制技术</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关键技术研发难点与解决方案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创新点一：高效空气净化技术</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采用高效过滤器和空气循环系统，实现洁净棚内空气的高效净化，确保洁净度达到要求。</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技术创新点与核心竞争力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节能环保技术</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智能化控制技术</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创新点二</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创新点三</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技术创新点与核心竞争力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采用先进的传感器技术和智能算法，实现洁净棚内环境参数的实时监测和自动调节，提高运行效率和管理水平。</a:t>
            </a:r>
            <a:endParaRPr lang="en-US" sz="1100"/>
          </a:p>
        </p:txBody>
      </p:sp>
      <p:sp>
        <p:nvSpPr>
          <p:cNvPr id="4" name="AutoShape 4"/>
          <p:cNvSpPr/>
          <p:nvPr/>
        </p:nvSpPr>
        <p:spPr>
          <a:xfrm>
            <a:off x="1856499" y="2009496"/>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技术创新点与核心竞争力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核心竞争力：综合技术优势</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通过整合高效空气净化技术、节能环保技术和智能化控制技术等方面的优势资源，形成综合技术优势，提高洁净棚产品的市场竞争力。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技术创新点与核心竞争力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经济可行性分析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874" b="17874"/>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资金来源</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分析可能的资金来源，如自有资金、银行贷款、政府补助等，以及各种资金来源的利弊。</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投资估算</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根据洁净棚的规模、建设标准、设备配置等因素，对洁净棚的开发投资进行初步估算。</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投资估算及资金来源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市场需求分析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调查洁净棚相关产品的市场需求，预测未来市场趋势，为经济效益预测提供依据。</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经济效益预测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基于市场需求分析，预测洁净棚开发后的销售收入、利润等经济指标。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投资回报率评估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根据投资估算和经济效益预测，计算投资回报率，评估洁净棚开发的经济可行性。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经济效益预测与评估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https://d.book118.com/595100322333011103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2024-09-13T11:42:50.186</cp:lastPrinted>
  <dcterms:created xsi:type="dcterms:W3CDTF">2024-09-13T03:42:50Z</dcterms:created>
  <dcterms:modified xsi:type="dcterms:W3CDTF">2024-09-13T03:42:52Z</dcterms:modified>
</cp:coreProperties>
</file>