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FA3DC-AE88-4F68-8CCB-CDD0E141A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DB018-57E1-4D40-8BA1-901DE3CE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0AC25-1C84-4B45-8B94-E72CD0C2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86D41-07E4-459F-94FA-681D6730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358F8-F4FF-4CE7-B686-132B2B10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4B548-30B5-4213-B9A3-1A5DAECA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BBEC5-7EBB-4556-BE5D-511590180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E3513-887B-4ABC-A360-5A9D9B315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F8822-6272-46F0-92B3-E51555E29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34BA-9E4C-443D-BC03-382AE7B65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E2AAC-C82A-412E-BB15-66441F240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01134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医护一体化管理在临床中应用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医护一体化管理在临床中的应用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医护一体化管理是一种将医疗和护理工作紧密结合，以患者为中心，提供全面、连续的医疗护理服务的新型管理模式。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医护一体化管理强调医疗和护理的协同作用，通过优化资源配置、加强沟通协作，提高医疗护理质量和效率，为患者提供更加优质的医疗服务。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医护一体化管理的必要性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医护一体化管理能够加强医疗和护理工作的协调配合，减少医疗差错和护理不当，提高医疗护理质量和安全性。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医护一体化管理以患者为中心，能够满足患者的全面需求，提高患者满意度和信任度，增强患者就医体验。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医护一体化管理能够优化医疗和护理人力资源的配置，提高工作效率，降低医疗成本，实现医疗资源的合理利用。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医护一体化管理起源于20世纪70年代的美国，最初是为了解决医疗和护理工作的脱节问题。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随着医疗技术的不断发展和人们对医疗服务需求的不断提高，医护一体化管理逐渐成为全球范围内医疗机构追求的管理模式。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随着信息技术和人工智能的发展，医护一体化管理将更加智能化、精细化，进一步提高医疗护理服务的水平和效率。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医护一体化管理的历史与发展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医护一体化管理的实施方式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https://d.book118.com/595101134024011043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2024-09-04T17:50:39.760</cp:lastPrinted>
  <dcterms:created xsi:type="dcterms:W3CDTF">2024-09-04T09:50:39Z</dcterms:created>
  <dcterms:modified xsi:type="dcterms:W3CDTF">2024-09-04T09:50:41Z</dcterms:modified>
</cp:coreProperties>
</file>