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CE7C2-A5AC-4BEE-BE6E-359B0DBA6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B1A92-ED89-4D9B-8F84-162EC2703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94B44-8428-4F69-97BF-CF278B501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0FFD8-17FD-494E-B1FB-52293929D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20C6BB-68DA-459B-8EEF-FB591BDD5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9B580D-1171-4812-AB4E-6A66099F9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1D2A25-6C0C-4F5C-B1B6-4D45675F3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23664-9DEF-400C-8081-63B4D1890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5002C-D410-465D-AEF1-B56807B4E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94C52-65D2-4ED2-99BD-DCAB0045A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6858C-F623-48CA-9A3E-A1B6593DC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0203102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确立职业化与微笑意识：打造职业生涯的基石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职业化意识概述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微笑意识在工作中的应用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打造良好职业形象与礼仪规范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提升个人职业素养与能力水平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职业生涯规划与发展策略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保持积极心态面对挑战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职业化意识概述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职业化是指在职场中遵循一定的行为规范和职业标准，以专业的态度、技能和知识去履行工作职责，实现个人与组织的共同发展。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职业化是提升个人职业素养和竞争力的基础，有助于树立良好的职业形象，提高工作质量和效率，增强团队凝聚力和企业竞争力。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职业化定义与重要性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重要性体现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职业化意识培养途径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学习职业知识和技能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通过不断学习和实践，掌握本职业所需的专业知识和技能，提高工作能力和水平。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遵守职业行为规范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了解并遵守本职业的行为规范，注重职业道德修养，树立良好的职业形象。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培养职业心态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保持积极、乐观、自信的心态，勇于面对挑战和困难，不断提升自我认知和情绪管理能力。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某企业员工小张，通过不断学习和实践，掌握了专业的销售技能，注重个人形象和礼仪，以诚信、专业的态度赢得了客户的信任和认可，实现了个人销售业绩的不断提升。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某医院医生小李，始终坚守医德医风，对待患者认真负责、耐心细致，不断提高自己的医疗水平和服务质量，赢得了患者和同事的尊重和赞誉。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某互联网企业团队经理小王，注重团队建设和员工培养，以开放、包容的心态倾听员工意见和建议，激发团队创新活力和工作热情，带领团队完成了多个重要项目并取得了良好业绩。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微笑意识在工作中的应用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微笑意识是指在工作和生活中时刻保持积极、乐观的心态，并用微笑去面对各种人和事。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微笑意识能够提升个人形象，促进人际关系的和谐发展，同时也有利于缓解工作压力，提高工作效率。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326" b="832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在服务行业中，微笑更是被视为一种重要的服务技能，能够直接影响到客户的满意度和忠诚度。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微笑意识概念及作用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练习微笑技巧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通过镜子练习、模拟场景等方式，掌握自然、真诚的微笑技巧。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正确认识微笑的重要性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了解微笑在人际交往中的积极作用，从而自觉地去培养微笑意识。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学会调整心态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保持积极乐观的心态，遇到困难和挫折时能够及时调整自己的情绪，用微笑去面对。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如何培养微笑意识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微笑要真诚、自然、适度，避免过于夸张或虚假的微笑，以免引起误解或反感。同时，也要根据不同场合和文化背景来运用微笑，做到恰到好处。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面对同事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与同事交流时保持微笑，能够增进彼此之间的友谊和信任，营造和谐的工作氛围。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面对客户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在为客户提供服务时保持微笑，能够让客户感受到热情和尊重，提升客户满意度。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在面对工作中的挑战和压力时保持微笑，能够展现自己的自信和乐观，有利于克服困难并取得成功。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微笑在工作场合中实践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打造良好职业形象与礼仪规范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根据职业特点和公司要求选择合适的服装，保持整洁干净。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着装得体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细节关注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注意语言表达和肢体语言的得体与礼貌，展现专业素养。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从发型、妆容到配饰等细节展现整体协调性和品味。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职业形象塑造要点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掌握握手、介绍、名片交换等商务场合的基本礼仪。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见面礼仪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了解中西方餐饮文化差异，遵循餐桌礼仪规范。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餐饮礼仪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学会倾听与表达，掌握有效沟通技巧，化解冲突与误解。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https://d.book118.com/595102031024011112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2024-09-18T06:42:08.605</cp:lastPrinted>
  <dcterms:created xsi:type="dcterms:W3CDTF">2024-09-17T22:42:08Z</dcterms:created>
  <dcterms:modified xsi:type="dcterms:W3CDTF">2024-09-17T22:42:10Z</dcterms:modified>
</cp:coreProperties>
</file>