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70350-EBE9-471D-AA6A-344307F11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92E6E-9503-49D0-AE94-4EBAC18F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730F8-11E0-4849-B8B0-256D428E2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58828-7B38-4017-8DEC-5495FD50E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D9D22-F5F3-4EC1-9A7F-C255ED3CD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76F52-F99B-4F5C-ABA2-2928FD5F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E6A39-6128-44AD-8361-D87C9C28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DF5B0-A6AD-48E6-BF7F-4E0DB309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250C2-25D6-4A96-96C9-EFE4C7B8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CE62-289A-4083-900A-181A9F52B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DDBD6-2388-4774-A9F0-4EFDF4F7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pn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04212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图形图像行业工作总结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核心技术与应用领域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图形图像行业现状及特点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行业规模迅速扩大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随着数字化、信息化时代的到来，图形图像行业规模迅速扩大，涉及领域广泛，包括影视特效、游戏设计、广告设计、建筑设计等。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技术不断创新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图形图像行业技术不断创新，如虚拟现实、增强现实、混合现实等技术的不断发展，为行业带来新的发展机遇。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行业标准逐步完善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随着行业的发展，相关标准和规范逐步完善，为行业的健康有序发展提供了保障。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消费者对图形图像产品的个性化需求不断增加，对产品品质和创意的要求也越来越高。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图形图像行业与其他行业的跨界融合趋势明显，如与文化创意、智能制造等行业的融合，为行业带来新的市场机会。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跨界融合趋势明显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随着人工智能技术的发展，图形图像行业的智能化需求不断提升，如自动化设计、智能图像处理等技术的应用逐渐普及。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随着行业的发展和竞争的加剧，行业集中度不断提高，优秀企业逐渐脱颖而出。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图形图像行业竞争格局多元化，包括国际知名企业和国内优秀企业在内的众多企业参与竞争。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图形图像行业是典型的技术密集型产业，创新驱动是行业发展的重要动力。未来，行业将继续加大技术创新和研发投入，推动行业不断向前发展。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核心技术与应用领域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计算机视觉技术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通过算法对图像进行特征提取和分类，实现图像内容的自动识别。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目标检测与跟踪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在视频中实时检测和跟踪目标对象，应用于安防监控、智能交通等领域。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通过人脸特征提取和比对，实现身份识别和验证。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图像处理技术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图像增强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对图像进行几何变换、色彩变换等操作，满足特定需求。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图像变换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图像压缩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减小图像文件大小，便于存储和传输。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改善图像视觉效果，提高图像清晰度和对比度。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利用专业软件创建三维模型，表达物体的形状、材质和光照效果。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三维渲染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三维打印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将三维模型转换为二维图像，添加光影、纹理等效果，提高视觉真实性。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将三维模型数据转换为实体对象，应用于产品设计、艺术品制作等领域。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三维建模与渲染技术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构建三维虚拟环境，提供沉浸式体验，应用于游戏、教育、医疗等领域。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将虚拟信息叠加到真实世界中，实现虚实结合的效果，应用于手机APP、智能眼镜等设备中。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结合虚拟现实和增强现实技术，提供更加自然和真实的交互体验。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混合现实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游戏设计与开发案例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《王者荣耀》设计与开发。该案例涉及游戏策划、角色设计、场景构建、游戏引擎开发等方面，通过团队合作和不断创新，实现了游戏的高品质和用户体验。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《绝地求生》大逃杀类游戏设计。该案例关注游戏玩法创新、地图设计、武器系统等方面，通过精细的设计和平衡性调整，吸引了大量玩家并保持了游戏的持久魅力。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https://d.book118.com/595104212031011043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2024-09-04T18:24:19.839</cp:lastPrinted>
  <dcterms:created xsi:type="dcterms:W3CDTF">2024-09-04T10:24:19Z</dcterms:created>
  <dcterms:modified xsi:type="dcterms:W3CDTF">2024-09-04T10:24:22Z</dcterms:modified>
</cp:coreProperties>
</file>