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04D6F-B48C-4746-8C1D-9CDC09EB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47BA-92AA-40A8-AC85-EB147A6B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7C429-29CE-4E36-9FE7-6487FEB9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20AF1-1B4F-4C88-915A-E6E07E75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8FBEB-63CD-4668-8032-12BCF2D12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28BE0-A79C-472D-A219-1DC377B9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9BFE8-9FD2-414B-B493-B8E4056A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16197-C89E-4485-B10A-30FFCBCF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EB5E1-15FE-4425-B47E-D52E091A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45447-0308-4540-94C5-9E90183F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0493-51D2-46D2-A8EF-38368D81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04320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消防设备使用技巧与日常防火常识大揭秘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日常防火常识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干粉灭火器、泡沫灭火器、二氧化碳灭火器和水灭火器等。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灭火器日常维护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拔掉安全别针，对准火源，按下阀门，握住喷嘴，扫射火源。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定期检查压力表是否正常，确认安全别针完好，定期清洁和保养。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67" b="164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适用于扑灭固体物质、液体或气体火灾以及电气设备火灾。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适用于扑灭液体火灾。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适用于扑灭电气火灾、液体或固体物质火灾。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适用于扑灭固体物质火灾。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干粉灭火器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二氧化碳灭火器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水灭火器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在安全的情况下，拔掉灭火器上的安全别针。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拔掉安全别针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将灭火器的喷嘴对准火源。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对准火源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按下阀门，使灭火剂从喷嘴喷出。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按下阀门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握住喷嘴，对准火源进行扫射，直至火源熄灭。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握住喷嘴，扫射火源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检查压力表是否正常，如果压力不足，及时更换。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125" r="2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定期检查压力表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确保安全别针完好无损，如有损坏，及时更换。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确认安全别针完好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定期对灭火器进行清洁和保养，保持其良好的工作状态。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灭火器日常维护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日常防火常识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5723" b="257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20" r="154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924" r="1692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定期检查家中的电线是否老化或破损，避免使用多路转接插头，以减少火灾风险。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避免在家中存放易燃易爆物品，如汽油、煤油等，同时也要注意厨房用火安全。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安装烟雾报警器并定期检查其工作状态，以便在火灾初期及时发现并报警。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了解并掌握灭火器的使用方法，家中应配备适合扑灭常见火源的灭火器。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在办公室内实行严格的禁烟制度，确保无人吸烟。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禁烟令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合理使用电器设备，避免超负荷用电，禁止私拉乱接电线。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保持消防通道畅通无阻，不得堆放杂物，定期检查消防设施是否完好。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定期组织员工进行紧急疏散演练，提高员工的火灾应对能力。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紧急疏散演练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办公室防火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https://d.book118.com/595104320032011114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2024-09-21T03:32:21.485</cp:lastPrinted>
  <dcterms:created xsi:type="dcterms:W3CDTF">2024-09-20T19:32:21Z</dcterms:created>
  <dcterms:modified xsi:type="dcterms:W3CDTF">2024-09-20T19:32:23Z</dcterms:modified>
</cp:coreProperties>
</file>