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98BA3-D91A-486F-9065-D241EE8EB2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61A720-18D8-400F-90F9-296FA2F2A9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48FC2-6F1F-4874-BDCA-C08CE2FB9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C3146C-C886-4EAB-9AD8-88FC444EF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9E35D5-597C-43D0-BCB9-4C1E4433A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33FBF42-1D28-4896-B59F-A3DAA52F1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ABCE78-B32C-41AD-A9F1-8C0629F12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F41762-E9AA-4498-9962-182FD542D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EE65A3-867E-4E60-A7D0-20451FDA3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0CCE5-9340-479F-AE08-27B4F29BBB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6E49E-A22B-4934-A369-197E48F953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1/5/2024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5110111221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600" err="1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600" err="1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：</a:t>
            </a:r>
            <a:r>
              <a:rPr lang="en-US" altLang="zh-CN" sz="1600" err="1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/>
                <a:ea typeface="Arial"/>
                <a:cs typeface="Arial"/>
              </a:rPr>
              <a:t>XXX</a:t>
            </a:r>
            <a:endParaRPr lang="en-US" sz="1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altLang="zh-CN" sz="1600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600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600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1600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1600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4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555329" y="2411475"/>
            <a:ext cx="7082543" cy="1620957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800" b="1" err="1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产科患者的血液管理</a:t>
            </a:r>
            <a:endParaRPr lang="en-US" sz="4800" b="1" smtClean="0">
              <a:solidFill>
                <a:schemeClr val="accent1">
                  <a:alpha val="10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800" b="1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——产后出血的防治</a:t>
            </a:r>
            <a:r>
              <a:rPr lang="en-US" altLang="zh-CN" sz="4800" b="1" err="1" smtClean="0">
                <a:solidFill>
                  <a:schemeClr val="accent1">
                    <a:alpha val="10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4800" b="1">
              <a:solidFill>
                <a:schemeClr val="accent1">
                  <a:alpha val="10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产后出血的定义与影响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产后出血的原因与风险因素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产后出血的预防措施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产后出血的治疗方法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产后出血的护理与康复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产后出血的定义与影响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产后出血是指胎儿娩出后24小时内失血量超过500ml，或者2小时内失血量超过400ml的情况。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产后出血的原因包括子宫收缩乏力、胎盘因素、软产道裂伤及凝血功能障碍等。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3" r="293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产后出血可能导致产妇出现休克、多器官功能衰竭、死亡等严重后果。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产后出血还可能引起贫血、感染、肾功能不全等并发症，影响产妇的康复和母婴健康。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产后出血可能导致子宫切除、输血等紧急处理，增加医疗负担和风险。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产后出血的原因与风险因素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子宫收缩乏力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胎盘滞留或残留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软产道损伤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凝血功能障碍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产后出血的原因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分娩过程中软产道撕裂伤，如宫颈、阴道和外阴等部位的损伤，导致产后出血。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胎盘未完全剥离或排出，影响子宫收缩，引起产后出血。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由于子宫肌肉收缩力量不足，无法有效压迫血管，导致产后出血。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产妇存在凝血功能障碍或血小板减少等问题，导致无法正常止血，引发产后出血。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多胎妊娠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胎盘早剥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妊娠合并症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既往产后出血史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产后出血的风险因素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多胎妊娠时子宫过度膨胀，容易引起子宫收缩乏力，增加产后出血的风险。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胎盘在胎儿分娩前部分或全部从子宫壁剥离，可能导致子宫收缩不良和产后出血。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如妊娠期高血压、糖尿病等，可能影响子宫收缩和凝血功能，增加产后出血的风险。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有既往产后出血史的产妇再次发生产后出血的风险增加。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产后出血的预防措施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715" b="12715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定期产检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控制孕期疾病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补充营养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通过定期产检，可以及时发现可能引发产后出血的高危因素，如前置胎盘、胎盘早剥等。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如高血压、糖尿病等，这些疾病可能会增加产后出血的风险。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保证孕妇获得充足的铁和叶酸等营养物质，有助于预防贫血和产后出血。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产前预防措施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产时预防措施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密切监测产程进展，及时发现和处理可能导致产后出血的异常情况。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采用科学接生方法，避免产道撕裂等损伤，减少产后出血的发生。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在必要时使用催产素，可以加强子宫收缩，减少产后出血。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监测产程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科学接生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合理使用催产素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早期哺乳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及时处理胎盘残留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产后预防措施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对产妇进行密切观察，及时发现和处理子宫收缩不良、阴道出血等异常情况。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确保胎盘完全娩出，如有残留，及时进行手术处理，以预防因胎盘残留引发的产后出血。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尽早让新生儿吸吮母乳，可以刺激子宫收缩，减少产后出血。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https://d.book118.com/595110111221011114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2024-09-21T18:54:45.104</cp:lastPrinted>
  <dcterms:created xsi:type="dcterms:W3CDTF">2024-09-21T10:54:45Z</dcterms:created>
  <dcterms:modified xsi:type="dcterms:W3CDTF">2024-09-21T10:54:46Z</dcterms:modified>
</cp:coreProperties>
</file>