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6AC9F-85CA-4900-BDAB-B21FD4911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BE07-592C-45BC-A109-916BDFE1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AB90C-0FDF-43A6-888F-8CE04B44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C1EEF-18BF-4690-8981-80101C9F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839F6-02E3-412E-8D18-19CB7EAE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C208F3-1BBD-4D7C-8C3F-6FD5B591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24D75-116A-4224-B2E3-4A23E2C1D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59CE2-9C7C-4AA8-9463-87D791030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CF84B-76FF-4E27-A096-1FED8455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DFA4E-1F4A-43F0-B6E9-129D2932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93E06-4AB0-4EB0-95ED-7D861E94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121112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2023年公寓保洁员年终总结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对公司的建议和意见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包括大厅、走廊、电梯间、楼梯间等，保持环境整洁、卫生。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清洁公寓公共区域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清洁公共设施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如卫生间、洗手间、健身房等，定期进行清洁和消毒，确保设施干净、无异味。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负责公寓内的垃圾分类，将可回收垃圾和不可回收垃圾分别收集，并定期清理。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日常保洁工作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清洗窗帘、地毯等大件物品，保持公寓整体美观。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对卫生间、厨房等重点区域进行深度清洁和消毒，确保卫生安全。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4810" b="148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定期深度清洁公寓内各个房间和区域，包括卧室、客厅、厨房等，确保无死角。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深度清洁工作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如水管破裂、漏水等，及时采取措施进行抢修和清理。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如呕吐物、排泄物等，迅速进行清洁和消毒，确保环境卫生。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处理突发卫生问题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卫生间清洁度得到保障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卫生间是公寓内最容易脏的区域之一，通过定期清洁和消毒，卫生间清洁度得到了有效保障，减少了细菌滋生和异味问题。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厨房卫生管理得到加强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厨房是公寓内卫生管理的重点区域，通过加强清洁和消毒频次，厨房卫生管理得到了明显加强，确保了食品卫生安全。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公寓整体卫生环境明显提升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通过定期清扫、拖地、擦窗户等措施，公寓内的灰尘、污渍等问题得到有效解决，整体卫生环境得到显著提升。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公寓卫生状况改善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通过定期与客户沟通，收集客户反馈意见和建议，及时改进保洁工作，客户对保洁工作的满意度得到明显提升。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客户反馈积极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建立定期回访制度，主动与客户联系，了解客户需求和意见，及时解决客户问题，增强了客户忠诚度。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定期回访制度建立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通过提供优质、高效的保洁服务，赢得了客户的口碑和信任，吸引了更多潜在客户前来咨询和签约。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优质服务赢得口碑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通过合理安排工作时间，避免了不必要的能源浪费，有效降低了能源消耗成本。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在清洁过程中，采取节水措施，如及时关闭水龙头、合理使用水资源等，有效节约了水资源。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节水措施实施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选用环保、低毒的清洁剂，减少了对环境的污染和资源浪费，符合绿色环保理念。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环保清洁剂使用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节约能源和资源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清洁效率低下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采用更高效的清洁工具和流程，如使用电动拖把和自动吸尘器。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与住户沟通不畅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加强与住户的沟通，定期收集反馈，改进服务态度和技能。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突发状况处理不及时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建立快速响应机制，确保在遇到突发状况时能迅速处理。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参加专业培训，提高清洁技能和应对各种清洁问题的能力。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知识拓展：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参加行业交流活动，与其他保洁员分享经验，共同进步。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技能提升：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学习新的清洁工具和设备的使用方法，提高工作效率。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阅读相关书籍和资料，了解公寓保洁行业的最新动态和趋势。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提升专业技能和知识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https://d.book118.com/595112111242011124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2024-09-29T00:45:28.829</cp:lastPrinted>
  <dcterms:created xsi:type="dcterms:W3CDTF">2024-09-28T16:45:28Z</dcterms:created>
  <dcterms:modified xsi:type="dcterms:W3CDTF">2024-09-28T16:45:30Z</dcterms:modified>
</cp:coreProperties>
</file>