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emf" ContentType="image/x-emf"/>
  <Default Extension="wdp" ContentType="image/vnd.ms-photo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27.xml" ContentType="application/vnd.openxmlformats-officedocument.presentationml.tags+xml"/>
  <Override PartName="/ppt/tags/tag428.xml" ContentType="application/vnd.openxmlformats-officedocument.presentationml.tags+xml"/>
  <Override PartName="/ppt/tags/tag429.xml" ContentType="application/vnd.openxmlformats-officedocument.presentationml.tags+xml"/>
  <Override PartName="/ppt/tags/tag43.xml" ContentType="application/vnd.openxmlformats-officedocument.presentationml.tags+xml"/>
  <Override PartName="/ppt/tags/tag430.xml" ContentType="application/vnd.openxmlformats-officedocument.presentationml.tags+xml"/>
  <Override PartName="/ppt/tags/tag431.xml" ContentType="application/vnd.openxmlformats-officedocument.presentationml.tags+xml"/>
  <Override PartName="/ppt/tags/tag432.xml" ContentType="application/vnd.openxmlformats-officedocument.presentationml.tags+xml"/>
  <Override PartName="/ppt/tags/tag433.xml" ContentType="application/vnd.openxmlformats-officedocument.presentationml.tags+xml"/>
  <Override PartName="/ppt/tags/tag434.xml" ContentType="application/vnd.openxmlformats-officedocument.presentationml.tags+xml"/>
  <Override PartName="/ppt/tags/tag435.xml" ContentType="application/vnd.openxmlformats-officedocument.presentationml.tags+xml"/>
  <Override PartName="/ppt/tags/tag436.xml" ContentType="application/vnd.openxmlformats-officedocument.presentationml.tags+xml"/>
  <Override PartName="/ppt/tags/tag437.xml" ContentType="application/vnd.openxmlformats-officedocument.presentationml.tags+xml"/>
  <Override PartName="/ppt/tags/tag438.xml" ContentType="application/vnd.openxmlformats-officedocument.presentationml.tags+xml"/>
  <Override PartName="/ppt/tags/tag439.xml" ContentType="application/vnd.openxmlformats-officedocument.presentationml.tags+xml"/>
  <Override PartName="/ppt/tags/tag44.xml" ContentType="application/vnd.openxmlformats-officedocument.presentationml.tags+xml"/>
  <Override PartName="/ppt/tags/tag440.xml" ContentType="application/vnd.openxmlformats-officedocument.presentationml.tags+xml"/>
  <Override PartName="/ppt/tags/tag441.xml" ContentType="application/vnd.openxmlformats-officedocument.presentationml.tags+xml"/>
  <Override PartName="/ppt/tags/tag442.xml" ContentType="application/vnd.openxmlformats-officedocument.presentationml.tags+xml"/>
  <Override PartName="/ppt/tags/tag443.xml" ContentType="application/vnd.openxmlformats-officedocument.presentationml.tags+xml"/>
  <Override PartName="/ppt/tags/tag444.xml" ContentType="application/vnd.openxmlformats-officedocument.presentationml.tags+xml"/>
  <Override PartName="/ppt/tags/tag445.xml" ContentType="application/vnd.openxmlformats-officedocument.presentationml.tags+xml"/>
  <Override PartName="/ppt/tags/tag446.xml" ContentType="application/vnd.openxmlformats-officedocument.presentationml.tags+xml"/>
  <Override PartName="/ppt/tags/tag447.xml" ContentType="application/vnd.openxmlformats-officedocument.presentationml.tags+xml"/>
  <Override PartName="/ppt/tags/tag448.xml" ContentType="application/vnd.openxmlformats-officedocument.presentationml.tags+xml"/>
  <Override PartName="/ppt/tags/tag449.xml" ContentType="application/vnd.openxmlformats-officedocument.presentationml.tags+xml"/>
  <Override PartName="/ppt/tags/tag45.xml" ContentType="application/vnd.openxmlformats-officedocument.presentationml.tags+xml"/>
  <Override PartName="/ppt/tags/tag450.xml" ContentType="application/vnd.openxmlformats-officedocument.presentationml.tags+xml"/>
  <Override PartName="/ppt/tags/tag451.xml" ContentType="application/vnd.openxmlformats-officedocument.presentationml.tags+xml"/>
  <Override PartName="/ppt/tags/tag452.xml" ContentType="application/vnd.openxmlformats-officedocument.presentationml.tags+xml"/>
  <Override PartName="/ppt/tags/tag453.xml" ContentType="application/vnd.openxmlformats-officedocument.presentationml.tags+xml"/>
  <Override PartName="/ppt/tags/tag454.xml" ContentType="application/vnd.openxmlformats-officedocument.presentationml.tags+xml"/>
  <Override PartName="/ppt/tags/tag455.xml" ContentType="application/vnd.openxmlformats-officedocument.presentationml.tags+xml"/>
  <Override PartName="/ppt/tags/tag456.xml" ContentType="application/vnd.openxmlformats-officedocument.presentationml.tags+xml"/>
  <Override PartName="/ppt/tags/tag457.xml" ContentType="application/vnd.openxmlformats-officedocument.presentationml.tags+xml"/>
  <Override PartName="/ppt/tags/tag458.xml" ContentType="application/vnd.openxmlformats-officedocument.presentationml.tags+xml"/>
  <Override PartName="/ppt/tags/tag459.xml" ContentType="application/vnd.openxmlformats-officedocument.presentationml.tags+xml"/>
  <Override PartName="/ppt/tags/tag46.xml" ContentType="application/vnd.openxmlformats-officedocument.presentationml.tags+xml"/>
  <Override PartName="/ppt/tags/tag460.xml" ContentType="application/vnd.openxmlformats-officedocument.presentationml.tags+xml"/>
  <Override PartName="/ppt/tags/tag461.xml" ContentType="application/vnd.openxmlformats-officedocument.presentationml.tags+xml"/>
  <Override PartName="/ppt/tags/tag462.xml" ContentType="application/vnd.openxmlformats-officedocument.presentationml.tags+xml"/>
  <Override PartName="/ppt/tags/tag463.xml" ContentType="application/vnd.openxmlformats-officedocument.presentationml.tags+xml"/>
  <Override PartName="/ppt/tags/tag464.xml" ContentType="application/vnd.openxmlformats-officedocument.presentationml.tags+xml"/>
  <Override PartName="/ppt/tags/tag465.xml" ContentType="application/vnd.openxmlformats-officedocument.presentationml.tags+xml"/>
  <Override PartName="/ppt/tags/tag466.xml" ContentType="application/vnd.openxmlformats-officedocument.presentationml.tags+xml"/>
  <Override PartName="/ppt/tags/tag467.xml" ContentType="application/vnd.openxmlformats-officedocument.presentationml.tags+xml"/>
  <Override PartName="/ppt/tags/tag468.xml" ContentType="application/vnd.openxmlformats-officedocument.presentationml.tags+xml"/>
  <Override PartName="/ppt/tags/tag469.xml" ContentType="application/vnd.openxmlformats-officedocument.presentationml.tags+xml"/>
  <Override PartName="/ppt/tags/tag47.xml" ContentType="application/vnd.openxmlformats-officedocument.presentationml.tags+xml"/>
  <Override PartName="/ppt/tags/tag470.xml" ContentType="application/vnd.openxmlformats-officedocument.presentationml.tags+xml"/>
  <Override PartName="/ppt/tags/tag471.xml" ContentType="application/vnd.openxmlformats-officedocument.presentationml.tags+xml"/>
  <Override PartName="/ppt/tags/tag472.xml" ContentType="application/vnd.openxmlformats-officedocument.presentationml.tags+xml"/>
  <Override PartName="/ppt/tags/tag473.xml" ContentType="application/vnd.openxmlformats-officedocument.presentationml.tags+xml"/>
  <Override PartName="/ppt/tags/tag474.xml" ContentType="application/vnd.openxmlformats-officedocument.presentationml.tags+xml"/>
  <Override PartName="/ppt/tags/tag475.xml" ContentType="application/vnd.openxmlformats-officedocument.presentationml.tags+xml"/>
  <Override PartName="/ppt/tags/tag476.xml" ContentType="application/vnd.openxmlformats-officedocument.presentationml.tags+xml"/>
  <Override PartName="/ppt/tags/tag477.xml" ContentType="application/vnd.openxmlformats-officedocument.presentationml.tags+xml"/>
  <Override PartName="/ppt/tags/tag478.xml" ContentType="application/vnd.openxmlformats-officedocument.presentationml.tags+xml"/>
  <Override PartName="/ppt/tags/tag479.xml" ContentType="application/vnd.openxmlformats-officedocument.presentationml.tags+xml"/>
  <Override PartName="/ppt/tags/tag48.xml" ContentType="application/vnd.openxmlformats-officedocument.presentationml.tags+xml"/>
  <Override PartName="/ppt/tags/tag480.xml" ContentType="application/vnd.openxmlformats-officedocument.presentationml.tags+xml"/>
  <Override PartName="/ppt/tags/tag481.xml" ContentType="application/vnd.openxmlformats-officedocument.presentationml.tags+xml"/>
  <Override PartName="/ppt/tags/tag482.xml" ContentType="application/vnd.openxmlformats-officedocument.presentationml.tags+xml"/>
  <Override PartName="/ppt/tags/tag483.xml" ContentType="application/vnd.openxmlformats-officedocument.presentationml.tags+xml"/>
  <Override PartName="/ppt/tags/tag484.xml" ContentType="application/vnd.openxmlformats-officedocument.presentationml.tags+xml"/>
  <Override PartName="/ppt/tags/tag485.xml" ContentType="application/vnd.openxmlformats-officedocument.presentationml.tags+xml"/>
  <Override PartName="/ppt/tags/tag486.xml" ContentType="application/vnd.openxmlformats-officedocument.presentationml.tags+xml"/>
  <Override PartName="/ppt/tags/tag487.xml" ContentType="application/vnd.openxmlformats-officedocument.presentationml.tags+xml"/>
  <Override PartName="/ppt/tags/tag488.xml" ContentType="application/vnd.openxmlformats-officedocument.presentationml.tags+xml"/>
  <Override PartName="/ppt/tags/tag489.xml" ContentType="application/vnd.openxmlformats-officedocument.presentationml.tags+xml"/>
  <Override PartName="/ppt/tags/tag49.xml" ContentType="application/vnd.openxmlformats-officedocument.presentationml.tags+xml"/>
  <Override PartName="/ppt/tags/tag490.xml" ContentType="application/vnd.openxmlformats-officedocument.presentationml.tags+xml"/>
  <Override PartName="/ppt/tags/tag491.xml" ContentType="application/vnd.openxmlformats-officedocument.presentationml.tags+xml"/>
  <Override PartName="/ppt/tags/tag492.xml" ContentType="application/vnd.openxmlformats-officedocument.presentationml.tags+xml"/>
  <Override PartName="/ppt/tags/tag493.xml" ContentType="application/vnd.openxmlformats-officedocument.presentationml.tags+xml"/>
  <Override PartName="/ppt/tags/tag494.xml" ContentType="application/vnd.openxmlformats-officedocument.presentationml.tags+xml"/>
  <Override PartName="/ppt/tags/tag495.xml" ContentType="application/vnd.openxmlformats-officedocument.presentationml.tags+xml"/>
  <Override PartName="/ppt/tags/tag496.xml" ContentType="application/vnd.openxmlformats-officedocument.presentationml.tags+xml"/>
  <Override PartName="/ppt/tags/tag497.xml" ContentType="application/vnd.openxmlformats-officedocument.presentationml.tags+xml"/>
  <Override PartName="/ppt/tags/tag498.xml" ContentType="application/vnd.openxmlformats-officedocument.presentationml.tags+xml"/>
  <Override PartName="/ppt/tags/tag49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00.xml" ContentType="application/vnd.openxmlformats-officedocument.presentationml.tags+xml"/>
  <Override PartName="/ppt/tags/tag501.xml" ContentType="application/vnd.openxmlformats-officedocument.presentationml.tags+xml"/>
  <Override PartName="/ppt/tags/tag502.xml" ContentType="application/vnd.openxmlformats-officedocument.presentationml.tags+xml"/>
  <Override PartName="/ppt/tags/tag503.xml" ContentType="application/vnd.openxmlformats-officedocument.presentationml.tags+xml"/>
  <Override PartName="/ppt/tags/tag504.xml" ContentType="application/vnd.openxmlformats-officedocument.presentationml.tags+xml"/>
  <Override PartName="/ppt/tags/tag505.xml" ContentType="application/vnd.openxmlformats-officedocument.presentationml.tags+xml"/>
  <Override PartName="/ppt/tags/tag506.xml" ContentType="application/vnd.openxmlformats-officedocument.presentationml.tags+xml"/>
  <Override PartName="/ppt/tags/tag507.xml" ContentType="application/vnd.openxmlformats-officedocument.presentationml.tags+xml"/>
  <Override PartName="/ppt/tags/tag508.xml" ContentType="application/vnd.openxmlformats-officedocument.presentationml.tags+xml"/>
  <Override PartName="/ppt/tags/tag509.xml" ContentType="application/vnd.openxmlformats-officedocument.presentationml.tags+xml"/>
  <Override PartName="/ppt/tags/tag51.xml" ContentType="application/vnd.openxmlformats-officedocument.presentationml.tags+xml"/>
  <Override PartName="/ppt/tags/tag510.xml" ContentType="application/vnd.openxmlformats-officedocument.presentationml.tags+xml"/>
  <Override PartName="/ppt/tags/tag511.xml" ContentType="application/vnd.openxmlformats-officedocument.presentationml.tags+xml"/>
  <Override PartName="/ppt/tags/tag512.xml" ContentType="application/vnd.openxmlformats-officedocument.presentationml.tags+xml"/>
  <Override PartName="/ppt/tags/tag513.xml" ContentType="application/vnd.openxmlformats-officedocument.presentationml.tags+xml"/>
  <Override PartName="/ppt/tags/tag514.xml" ContentType="application/vnd.openxmlformats-officedocument.presentationml.tags+xml"/>
  <Override PartName="/ppt/tags/tag515.xml" ContentType="application/vnd.openxmlformats-officedocument.presentationml.tags+xml"/>
  <Override PartName="/ppt/tags/tag516.xml" ContentType="application/vnd.openxmlformats-officedocument.presentationml.tags+xml"/>
  <Override PartName="/ppt/tags/tag517.xml" ContentType="application/vnd.openxmlformats-officedocument.presentationml.tags+xml"/>
  <Override PartName="/ppt/tags/tag518.xml" ContentType="application/vnd.openxmlformats-officedocument.presentationml.tags+xml"/>
  <Override PartName="/ppt/tags/tag519.xml" ContentType="application/vnd.openxmlformats-officedocument.presentationml.tags+xml"/>
  <Override PartName="/ppt/tags/tag52.xml" ContentType="application/vnd.openxmlformats-officedocument.presentationml.tags+xml"/>
  <Override PartName="/ppt/tags/tag520.xml" ContentType="application/vnd.openxmlformats-officedocument.presentationml.tags+xml"/>
  <Override PartName="/ppt/tags/tag521.xml" ContentType="application/vnd.openxmlformats-officedocument.presentationml.tags+xml"/>
  <Override PartName="/ppt/tags/tag522.xml" ContentType="application/vnd.openxmlformats-officedocument.presentationml.tags+xml"/>
  <Override PartName="/ppt/tags/tag523.xml" ContentType="application/vnd.openxmlformats-officedocument.presentationml.tags+xml"/>
  <Override PartName="/ppt/tags/tag524.xml" ContentType="application/vnd.openxmlformats-officedocument.presentationml.tags+xml"/>
  <Override PartName="/ppt/tags/tag525.xml" ContentType="application/vnd.openxmlformats-officedocument.presentationml.tags+xml"/>
  <Override PartName="/ppt/tags/tag526.xml" ContentType="application/vnd.openxmlformats-officedocument.presentationml.tags+xml"/>
  <Override PartName="/ppt/tags/tag527.xml" ContentType="application/vnd.openxmlformats-officedocument.presentationml.tags+xml"/>
  <Override PartName="/ppt/tags/tag528.xml" ContentType="application/vnd.openxmlformats-officedocument.presentationml.tags+xml"/>
  <Override PartName="/ppt/tags/tag529.xml" ContentType="application/vnd.openxmlformats-officedocument.presentationml.tags+xml"/>
  <Override PartName="/ppt/tags/tag53.xml" ContentType="application/vnd.openxmlformats-officedocument.presentationml.tags+xml"/>
  <Override PartName="/ppt/tags/tag530.xml" ContentType="application/vnd.openxmlformats-officedocument.presentationml.tags+xml"/>
  <Override PartName="/ppt/tags/tag531.xml" ContentType="application/vnd.openxmlformats-officedocument.presentationml.tags+xml"/>
  <Override PartName="/ppt/tags/tag532.xml" ContentType="application/vnd.openxmlformats-officedocument.presentationml.tags+xml"/>
  <Override PartName="/ppt/tags/tag533.xml" ContentType="application/vnd.openxmlformats-officedocument.presentationml.tags+xml"/>
  <Override PartName="/ppt/tags/tag534.xml" ContentType="application/vnd.openxmlformats-officedocument.presentationml.tags+xml"/>
  <Override PartName="/ppt/tags/tag535.xml" ContentType="application/vnd.openxmlformats-officedocument.presentationml.tags+xml"/>
  <Override PartName="/ppt/tags/tag536.xml" ContentType="application/vnd.openxmlformats-officedocument.presentationml.tags+xml"/>
  <Override PartName="/ppt/tags/tag537.xml" ContentType="application/vnd.openxmlformats-officedocument.presentationml.tags+xml"/>
  <Override PartName="/ppt/tags/tag538.xml" ContentType="application/vnd.openxmlformats-officedocument.presentationml.tags+xml"/>
  <Override PartName="/ppt/tags/tag539.xml" ContentType="application/vnd.openxmlformats-officedocument.presentationml.tags+xml"/>
  <Override PartName="/ppt/tags/tag54.xml" ContentType="application/vnd.openxmlformats-officedocument.presentationml.tags+xml"/>
  <Override PartName="/ppt/tags/tag540.xml" ContentType="application/vnd.openxmlformats-officedocument.presentationml.tags+xml"/>
  <Override PartName="/ppt/tags/tag541.xml" ContentType="application/vnd.openxmlformats-officedocument.presentationml.tags+xml"/>
  <Override PartName="/ppt/tags/tag542.xml" ContentType="application/vnd.openxmlformats-officedocument.presentationml.tags+xml"/>
  <Override PartName="/ppt/tags/tag543.xml" ContentType="application/vnd.openxmlformats-officedocument.presentationml.tags+xml"/>
  <Override PartName="/ppt/tags/tag544.xml" ContentType="application/vnd.openxmlformats-officedocument.presentationml.tags+xml"/>
  <Override PartName="/ppt/tags/tag545.xml" ContentType="application/vnd.openxmlformats-officedocument.presentationml.tags+xml"/>
  <Override PartName="/ppt/tags/tag546.xml" ContentType="application/vnd.openxmlformats-officedocument.presentationml.tags+xml"/>
  <Override PartName="/ppt/tags/tag547.xml" ContentType="application/vnd.openxmlformats-officedocument.presentationml.tags+xml"/>
  <Override PartName="/ppt/tags/tag548.xml" ContentType="application/vnd.openxmlformats-officedocument.presentationml.tags+xml"/>
  <Override PartName="/ppt/tags/tag549.xml" ContentType="application/vnd.openxmlformats-officedocument.presentationml.tags+xml"/>
  <Override PartName="/ppt/tags/tag55.xml" ContentType="application/vnd.openxmlformats-officedocument.presentationml.tags+xml"/>
  <Override PartName="/ppt/tags/tag550.xml" ContentType="application/vnd.openxmlformats-officedocument.presentationml.tags+xml"/>
  <Override PartName="/ppt/tags/tag551.xml" ContentType="application/vnd.openxmlformats-officedocument.presentationml.tags+xml"/>
  <Override PartName="/ppt/tags/tag552.xml" ContentType="application/vnd.openxmlformats-officedocument.presentationml.tags+xml"/>
  <Override PartName="/ppt/tags/tag553.xml" ContentType="application/vnd.openxmlformats-officedocument.presentationml.tags+xml"/>
  <Override PartName="/ppt/tags/tag554.xml" ContentType="application/vnd.openxmlformats-officedocument.presentationml.tags+xml"/>
  <Override PartName="/ppt/tags/tag555.xml" ContentType="application/vnd.openxmlformats-officedocument.presentationml.tags+xml"/>
  <Override PartName="/ppt/tags/tag556.xml" ContentType="application/vnd.openxmlformats-officedocument.presentationml.tags+xml"/>
  <Override PartName="/ppt/tags/tag557.xml" ContentType="application/vnd.openxmlformats-officedocument.presentationml.tags+xml"/>
  <Override PartName="/ppt/tags/tag558.xml" ContentType="application/vnd.openxmlformats-officedocument.presentationml.tags+xml"/>
  <Override PartName="/ppt/tags/tag559.xml" ContentType="application/vnd.openxmlformats-officedocument.presentationml.tags+xml"/>
  <Override PartName="/ppt/tags/tag56.xml" ContentType="application/vnd.openxmlformats-officedocument.presentationml.tags+xml"/>
  <Override PartName="/ppt/tags/tag560.xml" ContentType="application/vnd.openxmlformats-officedocument.presentationml.tags+xml"/>
  <Override PartName="/ppt/tags/tag561.xml" ContentType="application/vnd.openxmlformats-officedocument.presentationml.tags+xml"/>
  <Override PartName="/ppt/tags/tag562.xml" ContentType="application/vnd.openxmlformats-officedocument.presentationml.tags+xml"/>
  <Override PartName="/ppt/tags/tag563.xml" ContentType="application/vnd.openxmlformats-officedocument.presentationml.tags+xml"/>
  <Override PartName="/ppt/tags/tag564.xml" ContentType="application/vnd.openxmlformats-officedocument.presentationml.tags+xml"/>
  <Override PartName="/ppt/tags/tag565.xml" ContentType="application/vnd.openxmlformats-officedocument.presentationml.tags+xml"/>
  <Override PartName="/ppt/tags/tag566.xml" ContentType="application/vnd.openxmlformats-officedocument.presentationml.tags+xml"/>
  <Override PartName="/ppt/tags/tag567.xml" ContentType="application/vnd.openxmlformats-officedocument.presentationml.tags+xml"/>
  <Override PartName="/ppt/tags/tag568.xml" ContentType="application/vnd.openxmlformats-officedocument.presentationml.tags+xml"/>
  <Override PartName="/ppt/tags/tag569.xml" ContentType="application/vnd.openxmlformats-officedocument.presentationml.tags+xml"/>
  <Override PartName="/ppt/tags/tag57.xml" ContentType="application/vnd.openxmlformats-officedocument.presentationml.tags+xml"/>
  <Override PartName="/ppt/tags/tag570.xml" ContentType="application/vnd.openxmlformats-officedocument.presentationml.tags+xml"/>
  <Override PartName="/ppt/tags/tag571.xml" ContentType="application/vnd.openxmlformats-officedocument.presentationml.tags+xml"/>
  <Override PartName="/ppt/tags/tag572.xml" ContentType="application/vnd.openxmlformats-officedocument.presentationml.tags+xml"/>
  <Override PartName="/ppt/tags/tag573.xml" ContentType="application/vnd.openxmlformats-officedocument.presentationml.tags+xml"/>
  <Override PartName="/ppt/tags/tag574.xml" ContentType="application/vnd.openxmlformats-officedocument.presentationml.tags+xml"/>
  <Override PartName="/ppt/tags/tag575.xml" ContentType="application/vnd.openxmlformats-officedocument.presentationml.tags+xml"/>
  <Override PartName="/ppt/tags/tag576.xml" ContentType="application/vnd.openxmlformats-officedocument.presentationml.tags+xml"/>
  <Override PartName="/ppt/tags/tag577.xml" ContentType="application/vnd.openxmlformats-officedocument.presentationml.tags+xml"/>
  <Override PartName="/ppt/tags/tag578.xml" ContentType="application/vnd.openxmlformats-officedocument.presentationml.tags+xml"/>
  <Override PartName="/ppt/tags/tag579.xml" ContentType="application/vnd.openxmlformats-officedocument.presentationml.tags+xml"/>
  <Override PartName="/ppt/tags/tag58.xml" ContentType="application/vnd.openxmlformats-officedocument.presentationml.tags+xml"/>
  <Override PartName="/ppt/tags/tag580.xml" ContentType="application/vnd.openxmlformats-officedocument.presentationml.tags+xml"/>
  <Override PartName="/ppt/tags/tag581.xml" ContentType="application/vnd.openxmlformats-officedocument.presentationml.tags+xml"/>
  <Override PartName="/ppt/tags/tag582.xml" ContentType="application/vnd.openxmlformats-officedocument.presentationml.tags+xml"/>
  <Override PartName="/ppt/tags/tag583.xml" ContentType="application/vnd.openxmlformats-officedocument.presentationml.tags+xml"/>
  <Override PartName="/ppt/tags/tag584.xml" ContentType="application/vnd.openxmlformats-officedocument.presentationml.tags+xml"/>
  <Override PartName="/ppt/tags/tag585.xml" ContentType="application/vnd.openxmlformats-officedocument.presentationml.tags+xml"/>
  <Override PartName="/ppt/tags/tag586.xml" ContentType="application/vnd.openxmlformats-officedocument.presentationml.tags+xml"/>
  <Override PartName="/ppt/tags/tag587.xml" ContentType="application/vnd.openxmlformats-officedocument.presentationml.tags+xml"/>
  <Override PartName="/ppt/tags/tag588.xml" ContentType="application/vnd.openxmlformats-officedocument.presentationml.tags+xml"/>
  <Override PartName="/ppt/tags/tag589.xml" ContentType="application/vnd.openxmlformats-officedocument.presentationml.tags+xml"/>
  <Override PartName="/ppt/tags/tag59.xml" ContentType="application/vnd.openxmlformats-officedocument.presentationml.tags+xml"/>
  <Override PartName="/ppt/tags/tag590.xml" ContentType="application/vnd.openxmlformats-officedocument.presentationml.tags+xml"/>
  <Override PartName="/ppt/tags/tag591.xml" ContentType="application/vnd.openxmlformats-officedocument.presentationml.tags+xml"/>
  <Override PartName="/ppt/tags/tag592.xml" ContentType="application/vnd.openxmlformats-officedocument.presentationml.tags+xml"/>
  <Override PartName="/ppt/tags/tag593.xml" ContentType="application/vnd.openxmlformats-officedocument.presentationml.tags+xml"/>
  <Override PartName="/ppt/tags/tag594.xml" ContentType="application/vnd.openxmlformats-officedocument.presentationml.tags+xml"/>
  <Override PartName="/ppt/tags/tag595.xml" ContentType="application/vnd.openxmlformats-officedocument.presentationml.tags+xml"/>
  <Override PartName="/ppt/tags/tag596.xml" ContentType="application/vnd.openxmlformats-officedocument.presentationml.tags+xml"/>
  <Override PartName="/ppt/tags/tag597.xml" ContentType="application/vnd.openxmlformats-officedocument.presentationml.tags+xml"/>
  <Override PartName="/ppt/tags/tag598.xml" ContentType="application/vnd.openxmlformats-officedocument.presentationml.tags+xml"/>
  <Override PartName="/ppt/tags/tag59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00.xml" ContentType="application/vnd.openxmlformats-officedocument.presentationml.tags+xml"/>
  <Override PartName="/ppt/tags/tag601.xml" ContentType="application/vnd.openxmlformats-officedocument.presentationml.tags+xml"/>
  <Override PartName="/ppt/tags/tag602.xml" ContentType="application/vnd.openxmlformats-officedocument.presentationml.tags+xml"/>
  <Override PartName="/ppt/tags/tag603.xml" ContentType="application/vnd.openxmlformats-officedocument.presentationml.tags+xml"/>
  <Override PartName="/ppt/tags/tag604.xml" ContentType="application/vnd.openxmlformats-officedocument.presentationml.tags+xml"/>
  <Override PartName="/ppt/tags/tag605.xml" ContentType="application/vnd.openxmlformats-officedocument.presentationml.tags+xml"/>
  <Override PartName="/ppt/tags/tag606.xml" ContentType="application/vnd.openxmlformats-officedocument.presentationml.tags+xml"/>
  <Override PartName="/ppt/tags/tag607.xml" ContentType="application/vnd.openxmlformats-officedocument.presentationml.tags+xml"/>
  <Override PartName="/ppt/tags/tag608.xml" ContentType="application/vnd.openxmlformats-officedocument.presentationml.tags+xml"/>
  <Override PartName="/ppt/tags/tag609.xml" ContentType="application/vnd.openxmlformats-officedocument.presentationml.tags+xml"/>
  <Override PartName="/ppt/tags/tag61.xml" ContentType="application/vnd.openxmlformats-officedocument.presentationml.tags+xml"/>
  <Override PartName="/ppt/tags/tag610.xml" ContentType="application/vnd.openxmlformats-officedocument.presentationml.tags+xml"/>
  <Override PartName="/ppt/tags/tag611.xml" ContentType="application/vnd.openxmlformats-officedocument.presentationml.tags+xml"/>
  <Override PartName="/ppt/tags/tag612.xml" ContentType="application/vnd.openxmlformats-officedocument.presentationml.tags+xml"/>
  <Override PartName="/ppt/tags/tag613.xml" ContentType="application/vnd.openxmlformats-officedocument.presentationml.tags+xml"/>
  <Override PartName="/ppt/tags/tag614.xml" ContentType="application/vnd.openxmlformats-officedocument.presentationml.tags+xml"/>
  <Override PartName="/ppt/tags/tag615.xml" ContentType="application/vnd.openxmlformats-officedocument.presentationml.tags+xml"/>
  <Override PartName="/ppt/tags/tag616.xml" ContentType="application/vnd.openxmlformats-officedocument.presentationml.tags+xml"/>
  <Override PartName="/ppt/tags/tag617.xml" ContentType="application/vnd.openxmlformats-officedocument.presentationml.tags+xml"/>
  <Override PartName="/ppt/tags/tag618.xml" ContentType="application/vnd.openxmlformats-officedocument.presentationml.tags+xml"/>
  <Override PartName="/ppt/tags/tag619.xml" ContentType="application/vnd.openxmlformats-officedocument.presentationml.tags+xml"/>
  <Override PartName="/ppt/tags/tag62.xml" ContentType="application/vnd.openxmlformats-officedocument.presentationml.tags+xml"/>
  <Override PartName="/ppt/tags/tag620.xml" ContentType="application/vnd.openxmlformats-officedocument.presentationml.tags+xml"/>
  <Override PartName="/ppt/tags/tag621.xml" ContentType="application/vnd.openxmlformats-officedocument.presentationml.tags+xml"/>
  <Override PartName="/ppt/tags/tag622.xml" ContentType="application/vnd.openxmlformats-officedocument.presentationml.tags+xml"/>
  <Override PartName="/ppt/tags/tag623.xml" ContentType="application/vnd.openxmlformats-officedocument.presentationml.tags+xml"/>
  <Override PartName="/ppt/tags/tag624.xml" ContentType="application/vnd.openxmlformats-officedocument.presentationml.tags+xml"/>
  <Override PartName="/ppt/tags/tag625.xml" ContentType="application/vnd.openxmlformats-officedocument.presentationml.tags+xml"/>
  <Override PartName="/ppt/tags/tag626.xml" ContentType="application/vnd.openxmlformats-officedocument.presentationml.tags+xml"/>
  <Override PartName="/ppt/tags/tag627.xml" ContentType="application/vnd.openxmlformats-officedocument.presentationml.tags+xml"/>
  <Override PartName="/ppt/tags/tag628.xml" ContentType="application/vnd.openxmlformats-officedocument.presentationml.tags+xml"/>
  <Override PartName="/ppt/tags/tag629.xml" ContentType="application/vnd.openxmlformats-officedocument.presentationml.tags+xml"/>
  <Override PartName="/ppt/tags/tag63.xml" ContentType="application/vnd.openxmlformats-officedocument.presentationml.tags+xml"/>
  <Override PartName="/ppt/tags/tag630.xml" ContentType="application/vnd.openxmlformats-officedocument.presentationml.tags+xml"/>
  <Override PartName="/ppt/tags/tag631.xml" ContentType="application/vnd.openxmlformats-officedocument.presentationml.tags+xml"/>
  <Override PartName="/ppt/tags/tag632.xml" ContentType="application/vnd.openxmlformats-officedocument.presentationml.tags+xml"/>
  <Override PartName="/ppt/tags/tag633.xml" ContentType="application/vnd.openxmlformats-officedocument.presentationml.tags+xml"/>
  <Override PartName="/ppt/tags/tag634.xml" ContentType="application/vnd.openxmlformats-officedocument.presentationml.tags+xml"/>
  <Override PartName="/ppt/tags/tag635.xml" ContentType="application/vnd.openxmlformats-officedocument.presentationml.tags+xml"/>
  <Override PartName="/ppt/tags/tag636.xml" ContentType="application/vnd.openxmlformats-officedocument.presentationml.tags+xml"/>
  <Override PartName="/ppt/tags/tag637.xml" ContentType="application/vnd.openxmlformats-officedocument.presentationml.tags+xml"/>
  <Override PartName="/ppt/tags/tag638.xml" ContentType="application/vnd.openxmlformats-officedocument.presentationml.tags+xml"/>
  <Override PartName="/ppt/tags/tag639.xml" ContentType="application/vnd.openxmlformats-officedocument.presentationml.tags+xml"/>
  <Override PartName="/ppt/tags/tag64.xml" ContentType="application/vnd.openxmlformats-officedocument.presentationml.tags+xml"/>
  <Override PartName="/ppt/tags/tag640.xml" ContentType="application/vnd.openxmlformats-officedocument.presentationml.tags+xml"/>
  <Override PartName="/ppt/tags/tag641.xml" ContentType="application/vnd.openxmlformats-officedocument.presentationml.tags+xml"/>
  <Override PartName="/ppt/tags/tag642.xml" ContentType="application/vnd.openxmlformats-officedocument.presentationml.tags+xml"/>
  <Override PartName="/ppt/tags/tag643.xml" ContentType="application/vnd.openxmlformats-officedocument.presentationml.tags+xml"/>
  <Override PartName="/ppt/tags/tag644.xml" ContentType="application/vnd.openxmlformats-officedocument.presentationml.tags+xml"/>
  <Override PartName="/ppt/tags/tag645.xml" ContentType="application/vnd.openxmlformats-officedocument.presentationml.tags+xml"/>
  <Override PartName="/ppt/tags/tag646.xml" ContentType="application/vnd.openxmlformats-officedocument.presentationml.tags+xml"/>
  <Override PartName="/ppt/tags/tag647.xml" ContentType="application/vnd.openxmlformats-officedocument.presentationml.tags+xml"/>
  <Override PartName="/ppt/tags/tag648.xml" ContentType="application/vnd.openxmlformats-officedocument.presentationml.tags+xml"/>
  <Override PartName="/ppt/tags/tag649.xml" ContentType="application/vnd.openxmlformats-officedocument.presentationml.tags+xml"/>
  <Override PartName="/ppt/tags/tag65.xml" ContentType="application/vnd.openxmlformats-officedocument.presentationml.tags+xml"/>
  <Override PartName="/ppt/tags/tag650.xml" ContentType="application/vnd.openxmlformats-officedocument.presentationml.tags+xml"/>
  <Override PartName="/ppt/tags/tag651.xml" ContentType="application/vnd.openxmlformats-officedocument.presentationml.tags+xml"/>
  <Override PartName="/ppt/tags/tag652.xml" ContentType="application/vnd.openxmlformats-officedocument.presentationml.tags+xml"/>
  <Override PartName="/ppt/tags/tag653.xml" ContentType="application/vnd.openxmlformats-officedocument.presentationml.tags+xml"/>
  <Override PartName="/ppt/tags/tag654.xml" ContentType="application/vnd.openxmlformats-officedocument.presentationml.tags+xml"/>
  <Override PartName="/ppt/tags/tag655.xml" ContentType="application/vnd.openxmlformats-officedocument.presentationml.tags+xml"/>
  <Override PartName="/ppt/tags/tag656.xml" ContentType="application/vnd.openxmlformats-officedocument.presentationml.tags+xml"/>
  <Override PartName="/ppt/tags/tag657.xml" ContentType="application/vnd.openxmlformats-officedocument.presentationml.tags+xml"/>
  <Override PartName="/ppt/tags/tag658.xml" ContentType="application/vnd.openxmlformats-officedocument.presentationml.tags+xml"/>
  <Override PartName="/ppt/tags/tag659.xml" ContentType="application/vnd.openxmlformats-officedocument.presentationml.tags+xml"/>
  <Override PartName="/ppt/tags/tag66.xml" ContentType="application/vnd.openxmlformats-officedocument.presentationml.tags+xml"/>
  <Override PartName="/ppt/tags/tag660.xml" ContentType="application/vnd.openxmlformats-officedocument.presentationml.tags+xml"/>
  <Override PartName="/ppt/tags/tag661.xml" ContentType="application/vnd.openxmlformats-officedocument.presentationml.tags+xml"/>
  <Override PartName="/ppt/tags/tag662.xml" ContentType="application/vnd.openxmlformats-officedocument.presentationml.tags+xml"/>
  <Override PartName="/ppt/tags/tag663.xml" ContentType="application/vnd.openxmlformats-officedocument.presentationml.tags+xml"/>
  <Override PartName="/ppt/tags/tag664.xml" ContentType="application/vnd.openxmlformats-officedocument.presentationml.tags+xml"/>
  <Override PartName="/ppt/tags/tag665.xml" ContentType="application/vnd.openxmlformats-officedocument.presentationml.tags+xml"/>
  <Override PartName="/ppt/tags/tag666.xml" ContentType="application/vnd.openxmlformats-officedocument.presentationml.tags+xml"/>
  <Override PartName="/ppt/tags/tag667.xml" ContentType="application/vnd.openxmlformats-officedocument.presentationml.tags+xml"/>
  <Override PartName="/ppt/tags/tag668.xml" ContentType="application/vnd.openxmlformats-officedocument.presentationml.tags+xml"/>
  <Override PartName="/ppt/tags/tag669.xml" ContentType="application/vnd.openxmlformats-officedocument.presentationml.tags+xml"/>
  <Override PartName="/ppt/tags/tag67.xml" ContentType="application/vnd.openxmlformats-officedocument.presentationml.tags+xml"/>
  <Override PartName="/ppt/tags/tag670.xml" ContentType="application/vnd.openxmlformats-officedocument.presentationml.tags+xml"/>
  <Override PartName="/ppt/tags/tag671.xml" ContentType="application/vnd.openxmlformats-officedocument.presentationml.tags+xml"/>
  <Override PartName="/ppt/tags/tag672.xml" ContentType="application/vnd.openxmlformats-officedocument.presentationml.tags+xml"/>
  <Override PartName="/ppt/tags/tag673.xml" ContentType="application/vnd.openxmlformats-officedocument.presentationml.tags+xml"/>
  <Override PartName="/ppt/tags/tag674.xml" ContentType="application/vnd.openxmlformats-officedocument.presentationml.tags+xml"/>
  <Override PartName="/ppt/tags/tag675.xml" ContentType="application/vnd.openxmlformats-officedocument.presentationml.tags+xml"/>
  <Override PartName="/ppt/tags/tag676.xml" ContentType="application/vnd.openxmlformats-officedocument.presentationml.tags+xml"/>
  <Override PartName="/ppt/tags/tag677.xml" ContentType="application/vnd.openxmlformats-officedocument.presentationml.tags+xml"/>
  <Override PartName="/ppt/tags/tag678.xml" ContentType="application/vnd.openxmlformats-officedocument.presentationml.tags+xml"/>
  <Override PartName="/ppt/tags/tag679.xml" ContentType="application/vnd.openxmlformats-officedocument.presentationml.tags+xml"/>
  <Override PartName="/ppt/tags/tag68.xml" ContentType="application/vnd.openxmlformats-officedocument.presentationml.tags+xml"/>
  <Override PartName="/ppt/tags/tag680.xml" ContentType="application/vnd.openxmlformats-officedocument.presentationml.tags+xml"/>
  <Override PartName="/ppt/tags/tag681.xml" ContentType="application/vnd.openxmlformats-officedocument.presentationml.tags+xml"/>
  <Override PartName="/ppt/tags/tag682.xml" ContentType="application/vnd.openxmlformats-officedocument.presentationml.tags+xml"/>
  <Override PartName="/ppt/tags/tag683.xml" ContentType="application/vnd.openxmlformats-officedocument.presentationml.tags+xml"/>
  <Override PartName="/ppt/tags/tag684.xml" ContentType="application/vnd.openxmlformats-officedocument.presentationml.tags+xml"/>
  <Override PartName="/ppt/tags/tag685.xml" ContentType="application/vnd.openxmlformats-officedocument.presentationml.tags+xml"/>
  <Override PartName="/ppt/tags/tag686.xml" ContentType="application/vnd.openxmlformats-officedocument.presentationml.tags+xml"/>
  <Override PartName="/ppt/tags/tag687.xml" ContentType="application/vnd.openxmlformats-officedocument.presentationml.tags+xml"/>
  <Override PartName="/ppt/tags/tag688.xml" ContentType="application/vnd.openxmlformats-officedocument.presentationml.tags+xml"/>
  <Override PartName="/ppt/tags/tag689.xml" ContentType="application/vnd.openxmlformats-officedocument.presentationml.tags+xml"/>
  <Override PartName="/ppt/tags/tag69.xml" ContentType="application/vnd.openxmlformats-officedocument.presentationml.tags+xml"/>
  <Override PartName="/ppt/tags/tag690.xml" ContentType="application/vnd.openxmlformats-officedocument.presentationml.tags+xml"/>
  <Override PartName="/ppt/tags/tag691.xml" ContentType="application/vnd.openxmlformats-officedocument.presentationml.tags+xml"/>
  <Override PartName="/ppt/tags/tag692.xml" ContentType="application/vnd.openxmlformats-officedocument.presentationml.tags+xml"/>
  <Override PartName="/ppt/tags/tag693.xml" ContentType="application/vnd.openxmlformats-officedocument.presentationml.tags+xml"/>
  <Override PartName="/ppt/tags/tag694.xml" ContentType="application/vnd.openxmlformats-officedocument.presentationml.tags+xml"/>
  <Override PartName="/ppt/tags/tag695.xml" ContentType="application/vnd.openxmlformats-officedocument.presentationml.tags+xml"/>
  <Override PartName="/ppt/tags/tag696.xml" ContentType="application/vnd.openxmlformats-officedocument.presentationml.tags+xml"/>
  <Override PartName="/ppt/tags/tag697.xml" ContentType="application/vnd.openxmlformats-officedocument.presentationml.tags+xml"/>
  <Override PartName="/ppt/tags/tag698.xml" ContentType="application/vnd.openxmlformats-officedocument.presentationml.tags+xml"/>
  <Override PartName="/ppt/tags/tag69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00.xml" ContentType="application/vnd.openxmlformats-officedocument.presentationml.tags+xml"/>
  <Override PartName="/ppt/tags/tag701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13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3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BC89EF96-8CEA-46FF-86C4-4CE0E7609802}" styleName="Light Style 3 - Accent 1">
    <a:wholeTbl>
      <a:tcTxStyle>
        <a:fontRef idx="minor"/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fill>
          <a:solidFill>
            <a:schemeClr val="accent1">
              <a:alpha val="20000"/>
            </a:schemeClr>
          </a:solidFill>
        </a:fill>
      </a:tcStyle>
    </a:band1H>
    <a:band1V>
      <a:tcStyle>
        <a:fill>
          <a:solidFill>
            <a:schemeClr val="accent1">
              <a:alpha val="20000"/>
            </a:schemeClr>
          </a:solidFill>
        </a:fill>
      </a:tcStyle>
    </a:band1V>
    <a:lastCol>
      <a:tcTxStyle b="on"/>
    </a:lastCol>
    <a:firstCol>
      <a:tcTxStyle b="on"/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70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6.xml" /><Relationship Id="rId2" Type="http://schemas.openxmlformats.org/officeDocument/2006/relationships/tags" Target="../tags/tag437.xml" /><Relationship Id="rId3" Type="http://schemas.openxmlformats.org/officeDocument/2006/relationships/tags" Target="../tags/tag438.xml" /><Relationship Id="rId4" Type="http://schemas.openxmlformats.org/officeDocument/2006/relationships/tags" Target="../tags/tag439.xml" /><Relationship Id="rId5" Type="http://schemas.openxmlformats.org/officeDocument/2006/relationships/tags" Target="../tags/tag440.xml" /><Relationship Id="rId6" Type="http://schemas.openxmlformats.org/officeDocument/2006/relationships/tags" Target="../tags/tag441.xml" /><Relationship Id="rId7" Type="http://schemas.openxmlformats.org/officeDocument/2006/relationships/tags" Target="../tags/tag442.xml" /><Relationship Id="rId8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  <p:custDataLst>
              <p:tags r:id="rId2"/>
            </p:custDataLst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  <p:custDataLst>
              <p:tags r:id="rId3"/>
            </p:custDataLst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defRPr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  <p:custDataLst>
              <p:tags r:id="rId4"/>
            </p:custDataLst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  <p:custDataLst>
              <p:tags r:id="rId5"/>
            </p:custDataLst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defRPr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楷体" panose="02010609060101010101" pitchFamily="49" charset="-122"/>
        <a:ea typeface="楷体" panose="02010609060101010101" pitchFamily="49" charset="-122"/>
        <a:cs typeface="楷体" panose="02010609060101010101" pitchFamily="49" charset="-122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楷体" panose="02010609060101010101" pitchFamily="49" charset="-122"/>
        <a:ea typeface="楷体" panose="02010609060101010101" pitchFamily="49" charset="-122"/>
        <a:cs typeface="楷体" panose="02010609060101010101" pitchFamily="49" charset="-122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楷体" panose="02010609060101010101" pitchFamily="49" charset="-122"/>
        <a:ea typeface="楷体" panose="02010609060101010101" pitchFamily="49" charset="-122"/>
        <a:cs typeface="楷体" panose="02010609060101010101" pitchFamily="49" charset="-122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楷体" panose="02010609060101010101" pitchFamily="49" charset="-122"/>
        <a:ea typeface="楷体" panose="02010609060101010101" pitchFamily="49" charset="-122"/>
        <a:cs typeface="楷体" panose="02010609060101010101" pitchFamily="49" charset="-122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楷体" panose="02010609060101010101" pitchFamily="49" charset="-122"/>
        <a:ea typeface="楷体" panose="02010609060101010101" pitchFamily="49" charset="-122"/>
        <a:cs typeface="楷体" panose="02010609060101010101" pitchFamily="49" charset="-122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462.xml" /><Relationship Id="rId4" Type="http://schemas.openxmlformats.org/officeDocument/2006/relationships/tags" Target="../tags/tag463.xml" /><Relationship Id="rId5" Type="http://schemas.openxmlformats.org/officeDocument/2006/relationships/tags" Target="../tags/tag464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486.xml" /><Relationship Id="rId4" Type="http://schemas.openxmlformats.org/officeDocument/2006/relationships/tags" Target="../tags/tag487.xml" /><Relationship Id="rId5" Type="http://schemas.openxmlformats.org/officeDocument/2006/relationships/tags" Target="../tags/tag488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551.xml" /><Relationship Id="rId4" Type="http://schemas.openxmlformats.org/officeDocument/2006/relationships/tags" Target="../tags/tag552.xml" /><Relationship Id="rId5" Type="http://schemas.openxmlformats.org/officeDocument/2006/relationships/tags" Target="../tags/tag553.xml" /><Relationship Id="rId6" Type="http://schemas.openxmlformats.org/officeDocument/2006/relationships/tags" Target="../tags/tag554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566.xml" /><Relationship Id="rId4" Type="http://schemas.openxmlformats.org/officeDocument/2006/relationships/tags" Target="../tags/tag567.xml" /><Relationship Id="rId5" Type="http://schemas.openxmlformats.org/officeDocument/2006/relationships/tags" Target="../tags/tag568.xml" /><Relationship Id="rId6" Type="http://schemas.openxmlformats.org/officeDocument/2006/relationships/tags" Target="../tags/tag569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580.xml" /><Relationship Id="rId4" Type="http://schemas.openxmlformats.org/officeDocument/2006/relationships/tags" Target="../tags/tag581.xml" /><Relationship Id="rId5" Type="http://schemas.openxmlformats.org/officeDocument/2006/relationships/tags" Target="../tags/tag582.xml" /><Relationship Id="rId6" Type="http://schemas.openxmlformats.org/officeDocument/2006/relationships/tags" Target="../tags/tag583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620.xml" /><Relationship Id="rId4" Type="http://schemas.openxmlformats.org/officeDocument/2006/relationships/tags" Target="../tags/tag621.xml" /><Relationship Id="rId5" Type="http://schemas.openxmlformats.org/officeDocument/2006/relationships/tags" Target="../tags/tag622.xml" /><Relationship Id="rId6" Type="http://schemas.openxmlformats.org/officeDocument/2006/relationships/tags" Target="../tags/tag623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631.xml" /><Relationship Id="rId4" Type="http://schemas.openxmlformats.org/officeDocument/2006/relationships/tags" Target="../tags/tag632.xml" /><Relationship Id="rId5" Type="http://schemas.openxmlformats.org/officeDocument/2006/relationships/tags" Target="../tags/tag633.xml" /><Relationship Id="rId6" Type="http://schemas.openxmlformats.org/officeDocument/2006/relationships/tags" Target="../tags/tag634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645.xml" /><Relationship Id="rId4" Type="http://schemas.openxmlformats.org/officeDocument/2006/relationships/tags" Target="../tags/tag646.xml" /><Relationship Id="rId5" Type="http://schemas.openxmlformats.org/officeDocument/2006/relationships/tags" Target="../tags/tag647.xml" /><Relationship Id="rId6" Type="http://schemas.openxmlformats.org/officeDocument/2006/relationships/tags" Target="../tags/tag648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688.xml" /><Relationship Id="rId4" Type="http://schemas.openxmlformats.org/officeDocument/2006/relationships/tags" Target="../tags/tag689.xml" /><Relationship Id="rId5" Type="http://schemas.openxmlformats.org/officeDocument/2006/relationships/tags" Target="../tags/tag690.xml" /><Relationship Id="rId6" Type="http://schemas.openxmlformats.org/officeDocument/2006/relationships/tags" Target="../tags/tag69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  <p:custDataLst>
              <p:tags r:id="rId4"/>
            </p:custDataLst>
          </p:nvPr>
        </p:nvSpPr>
        <p:spPr/>
      </p:sp>
      <p:sp>
        <p:nvSpPr>
          <p:cNvPr id="3" name="文本占位符 2"/>
          <p:cNvSpPr txBox="1">
            <a:spLocks noGrp="1"/>
          </p:cNvSpPr>
          <p:nvPr>
            <p:ph type="body" idx="3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  <p:custDataLst>
              <p:tags r:id="rId4"/>
            </p:custDataLst>
          </p:nvPr>
        </p:nvSpPr>
        <p:spPr/>
      </p:sp>
      <p:sp>
        <p:nvSpPr>
          <p:cNvPr id="3" name="文本占位符 2"/>
          <p:cNvSpPr txBox="1">
            <a:spLocks noGrp="1"/>
          </p:cNvSpPr>
          <p:nvPr>
            <p:ph type="body" idx="3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30722" name="幻灯片图像占位符 1"/>
          <p:cNvSpPr>
            <a:spLocks noGrp="1" noRot="1" noChangeAspect="1" noTextEdit="1"/>
          </p:cNvSpPr>
          <p:nvPr>
            <p:ph type="sldImg"/>
            <p:custDataLst>
              <p:tags r:id="rId4"/>
            </p:custDataLst>
          </p:nvPr>
        </p:nvSpPr>
        <p:spPr>
          <a:ln>
            <a:solidFill>
              <a:srgbClr val="000000">
                <a:alpha val="100000"/>
              </a:srgbClr>
            </a:solidFill>
            <a:miter lim="800000"/>
          </a:ln>
        </p:spPr>
      </p:sp>
      <p:sp>
        <p:nvSpPr>
          <p:cNvPr id="30723" name="备注占位符 2"/>
          <p:cNvSpPr txBox="1">
            <a:spLocks noGrp="1"/>
          </p:cNvSpPr>
          <p:nvPr>
            <p:ph type="body" idx="1"/>
            <p:custDataLst>
              <p:tags r:id="rId5"/>
            </p:custDataLst>
          </p:nvPr>
        </p:nvSpPr>
        <p:spPr>
          <a:noFill/>
          <a:ln>
            <a:noFill/>
          </a:ln>
        </p:spPr>
        <p:txBody>
          <a:bodyPr wrap="square" lIns="91440" tIns="45720" rIns="91440" bIns="45720" anchor="t" anchorCtr="0"/>
          <a:lstStyle/>
          <a:p>
            <a:pPr lvl="0" eaLnBrk="1" hangingPunct="1">
              <a:spcBef>
                <a:spcPct val="0"/>
              </a:spcBef>
            </a:pPr>
            <a:endParaRPr lang="zh-CN" altLang="en-US"/>
          </a:p>
        </p:txBody>
      </p:sp>
      <p:sp>
        <p:nvSpPr>
          <p:cNvPr id="30724" name="灯片编号占位符 3"/>
          <p:cNvSpPr txBox="1">
            <a:spLocks noGrp="1"/>
          </p:cNvSpPr>
          <p:nvPr>
            <p:ph type="sldNum" sz="quarter" idx="10"/>
            <p:custDataLst>
              <p:tags r:id="rId6"/>
            </p:custDataLst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 w="9525">
            <a:noFill/>
          </a:ln>
        </p:spPr>
        <p:txBody>
          <a:bodyPr anchor="b" anchorCtr="0"/>
          <a:lstStyle/>
          <a:p>
            <a:pPr lvl="0" algn="r" eaLnBrk="1" hangingPunct="1"/>
            <a:fld id="{9A0DB2DC-4C9A-4742-B13C-FB6460FD3503}" type="slidenum">
              <a:rPr lang="zh-CN" altLang="en-US" sz="1200"/>
              <a:t>9</a:t>
            </a:fld>
            <a:endParaRPr lang="zh-CN" altLang="en-US" sz="120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31746" name="幻灯片图像占位符 1"/>
          <p:cNvSpPr>
            <a:spLocks noGrp="1" noRot="1" noChangeAspect="1" noTextEdit="1"/>
          </p:cNvSpPr>
          <p:nvPr>
            <p:ph type="sldImg"/>
            <p:custDataLst>
              <p:tags r:id="rId4"/>
            </p:custDataLst>
          </p:nvPr>
        </p:nvSpPr>
        <p:spPr>
          <a:ln>
            <a:solidFill>
              <a:srgbClr val="000000">
                <a:alpha val="100000"/>
              </a:srgbClr>
            </a:solidFill>
            <a:miter lim="800000"/>
          </a:ln>
        </p:spPr>
      </p:sp>
      <p:sp>
        <p:nvSpPr>
          <p:cNvPr id="31747" name="备注占位符 2"/>
          <p:cNvSpPr txBox="1">
            <a:spLocks noGrp="1"/>
          </p:cNvSpPr>
          <p:nvPr>
            <p:ph type="body" idx="1"/>
            <p:custDataLst>
              <p:tags r:id="rId5"/>
            </p:custDataLst>
          </p:nvPr>
        </p:nvSpPr>
        <p:spPr>
          <a:noFill/>
          <a:ln>
            <a:noFill/>
          </a:ln>
        </p:spPr>
        <p:txBody>
          <a:bodyPr wrap="square" lIns="91440" tIns="45720" rIns="91440" bIns="45720" anchor="t" anchorCtr="0"/>
          <a:lstStyle/>
          <a:p>
            <a:pPr lvl="0" eaLnBrk="1" hangingPunct="1">
              <a:spcBef>
                <a:spcPct val="0"/>
              </a:spcBef>
            </a:pPr>
            <a:endParaRPr lang="zh-CN" altLang="en-US"/>
          </a:p>
        </p:txBody>
      </p:sp>
      <p:sp>
        <p:nvSpPr>
          <p:cNvPr id="31748" name="灯片编号占位符 3"/>
          <p:cNvSpPr txBox="1">
            <a:spLocks noGrp="1"/>
          </p:cNvSpPr>
          <p:nvPr>
            <p:ph type="sldNum" sz="quarter" idx="10"/>
            <p:custDataLst>
              <p:tags r:id="rId6"/>
            </p:custDataLst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 w="9525">
            <a:noFill/>
          </a:ln>
        </p:spPr>
        <p:txBody>
          <a:bodyPr anchor="b" anchorCtr="0"/>
          <a:lstStyle/>
          <a:p>
            <a:pPr lvl="0" algn="r" eaLnBrk="1" hangingPunct="1"/>
            <a:fld id="{9A0DB2DC-4C9A-4742-B13C-FB6460FD3503}" type="slidenum">
              <a:rPr lang="zh-CN" altLang="en-US" sz="1200"/>
              <a:t>10</a:t>
            </a:fld>
            <a:endParaRPr lang="zh-CN" altLang="en-US" sz="120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32770" name="幻灯片图像占位符 1"/>
          <p:cNvSpPr>
            <a:spLocks noGrp="1" noRot="1" noChangeAspect="1" noTextEdit="1"/>
          </p:cNvSpPr>
          <p:nvPr>
            <p:ph type="sldImg"/>
            <p:custDataLst>
              <p:tags r:id="rId4"/>
            </p:custDataLst>
          </p:nvPr>
        </p:nvSpPr>
        <p:spPr>
          <a:ln>
            <a:solidFill>
              <a:srgbClr val="000000">
                <a:alpha val="100000"/>
              </a:srgbClr>
            </a:solidFill>
            <a:miter lim="800000"/>
          </a:ln>
        </p:spPr>
      </p:sp>
      <p:sp>
        <p:nvSpPr>
          <p:cNvPr id="32771" name="备注占位符 2"/>
          <p:cNvSpPr txBox="1">
            <a:spLocks noGrp="1"/>
          </p:cNvSpPr>
          <p:nvPr>
            <p:ph type="body" idx="1"/>
            <p:custDataLst>
              <p:tags r:id="rId5"/>
            </p:custDataLst>
          </p:nvPr>
        </p:nvSpPr>
        <p:spPr>
          <a:noFill/>
          <a:ln>
            <a:noFill/>
          </a:ln>
        </p:spPr>
        <p:txBody>
          <a:bodyPr wrap="square" lIns="91440" tIns="45720" rIns="91440" bIns="45720" anchor="t" anchorCtr="0"/>
          <a:lstStyle/>
          <a:p>
            <a:pPr lvl="0" eaLnBrk="1" hangingPunct="1">
              <a:spcBef>
                <a:spcPct val="0"/>
              </a:spcBef>
            </a:pPr>
            <a:endParaRPr lang="zh-CN" altLang="en-US"/>
          </a:p>
        </p:txBody>
      </p:sp>
      <p:sp>
        <p:nvSpPr>
          <p:cNvPr id="32772" name="灯片编号占位符 3"/>
          <p:cNvSpPr txBox="1">
            <a:spLocks noGrp="1"/>
          </p:cNvSpPr>
          <p:nvPr>
            <p:ph type="sldNum" sz="quarter" idx="10"/>
            <p:custDataLst>
              <p:tags r:id="rId6"/>
            </p:custDataLst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 w="9525">
            <a:noFill/>
          </a:ln>
        </p:spPr>
        <p:txBody>
          <a:bodyPr anchor="b" anchorCtr="0"/>
          <a:lstStyle/>
          <a:p>
            <a:pPr lvl="0" algn="r" eaLnBrk="1" hangingPunct="1"/>
            <a:fld id="{9A0DB2DC-4C9A-4742-B13C-FB6460FD3503}" type="slidenum">
              <a:rPr lang="zh-CN" altLang="en-US" sz="1200"/>
              <a:t>11</a:t>
            </a:fld>
            <a:endParaRPr lang="zh-CN" altLang="en-US" sz="120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33794" name="幻灯片图像占位符 1"/>
          <p:cNvSpPr>
            <a:spLocks noGrp="1" noRot="1" noChangeAspect="1" noTextEdit="1"/>
          </p:cNvSpPr>
          <p:nvPr>
            <p:ph type="sldImg"/>
            <p:custDataLst>
              <p:tags r:id="rId4"/>
            </p:custDataLst>
          </p:nvPr>
        </p:nvSpPr>
        <p:spPr>
          <a:ln>
            <a:solidFill>
              <a:srgbClr val="000000">
                <a:alpha val="100000"/>
              </a:srgbClr>
            </a:solidFill>
            <a:miter lim="800000"/>
          </a:ln>
        </p:spPr>
      </p:sp>
      <p:sp>
        <p:nvSpPr>
          <p:cNvPr id="33795" name="备注占位符 2"/>
          <p:cNvSpPr txBox="1">
            <a:spLocks noGrp="1"/>
          </p:cNvSpPr>
          <p:nvPr>
            <p:ph type="body" idx="1"/>
            <p:custDataLst>
              <p:tags r:id="rId5"/>
            </p:custDataLst>
          </p:nvPr>
        </p:nvSpPr>
        <p:spPr>
          <a:noFill/>
          <a:ln>
            <a:noFill/>
          </a:ln>
        </p:spPr>
        <p:txBody>
          <a:bodyPr wrap="square" lIns="91440" tIns="45720" rIns="91440" bIns="45720" anchor="t" anchorCtr="0"/>
          <a:lstStyle/>
          <a:p>
            <a:pPr lvl="0" eaLnBrk="1" hangingPunct="1">
              <a:spcBef>
                <a:spcPct val="0"/>
              </a:spcBef>
            </a:pPr>
            <a:endParaRPr lang="zh-CN" altLang="en-US"/>
          </a:p>
        </p:txBody>
      </p:sp>
      <p:sp>
        <p:nvSpPr>
          <p:cNvPr id="33796" name="灯片编号占位符 3"/>
          <p:cNvSpPr txBox="1">
            <a:spLocks noGrp="1"/>
          </p:cNvSpPr>
          <p:nvPr>
            <p:ph type="sldNum" sz="quarter" idx="10"/>
            <p:custDataLst>
              <p:tags r:id="rId6"/>
            </p:custDataLst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 w="9525">
            <a:noFill/>
          </a:ln>
        </p:spPr>
        <p:txBody>
          <a:bodyPr anchor="b" anchorCtr="0"/>
          <a:lstStyle/>
          <a:p>
            <a:pPr lvl="0" algn="r" eaLnBrk="1" hangingPunct="1"/>
            <a:fld id="{9A0DB2DC-4C9A-4742-B13C-FB6460FD3503}" type="slidenum">
              <a:rPr lang="zh-CN" altLang="en-US" sz="1200"/>
              <a:t>12</a:t>
            </a:fld>
            <a:endParaRPr lang="zh-CN" altLang="en-US" sz="120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34818" name="幻灯片图像占位符 1"/>
          <p:cNvSpPr>
            <a:spLocks noGrp="1" noRot="1" noChangeAspect="1" noTextEdit="1"/>
          </p:cNvSpPr>
          <p:nvPr>
            <p:ph type="sldImg"/>
            <p:custDataLst>
              <p:tags r:id="rId4"/>
            </p:custDataLst>
          </p:nvPr>
        </p:nvSpPr>
        <p:spPr>
          <a:ln>
            <a:solidFill>
              <a:srgbClr val="000000">
                <a:alpha val="100000"/>
              </a:srgbClr>
            </a:solidFill>
            <a:miter lim="800000"/>
          </a:ln>
        </p:spPr>
      </p:sp>
      <p:sp>
        <p:nvSpPr>
          <p:cNvPr id="34819" name="备注占位符 2"/>
          <p:cNvSpPr txBox="1">
            <a:spLocks noGrp="1"/>
          </p:cNvSpPr>
          <p:nvPr>
            <p:ph type="body" idx="1"/>
            <p:custDataLst>
              <p:tags r:id="rId5"/>
            </p:custDataLst>
          </p:nvPr>
        </p:nvSpPr>
        <p:spPr>
          <a:noFill/>
          <a:ln>
            <a:noFill/>
          </a:ln>
        </p:spPr>
        <p:txBody>
          <a:bodyPr wrap="square" lIns="91440" tIns="45720" rIns="91440" bIns="45720" anchor="t" anchorCtr="0"/>
          <a:lstStyle/>
          <a:p>
            <a:pPr lvl="0" eaLnBrk="1" hangingPunct="1">
              <a:spcBef>
                <a:spcPct val="0"/>
              </a:spcBef>
            </a:pPr>
            <a:endParaRPr lang="zh-CN" altLang="en-US"/>
          </a:p>
        </p:txBody>
      </p:sp>
      <p:sp>
        <p:nvSpPr>
          <p:cNvPr id="34820" name="灯片编号占位符 3"/>
          <p:cNvSpPr txBox="1">
            <a:spLocks noGrp="1"/>
          </p:cNvSpPr>
          <p:nvPr>
            <p:ph type="sldNum" sz="quarter" idx="10"/>
            <p:custDataLst>
              <p:tags r:id="rId6"/>
            </p:custDataLst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 w="9525">
            <a:noFill/>
          </a:ln>
        </p:spPr>
        <p:txBody>
          <a:bodyPr anchor="b" anchorCtr="0"/>
          <a:lstStyle/>
          <a:p>
            <a:pPr lvl="0" algn="r" eaLnBrk="1" hangingPunct="1"/>
            <a:fld id="{9A0DB2DC-4C9A-4742-B13C-FB6460FD3503}" type="slidenum">
              <a:rPr lang="zh-CN" altLang="en-US" sz="1200"/>
              <a:t>13</a:t>
            </a:fld>
            <a:endParaRPr lang="zh-CN" altLang="en-US" sz="120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35842" name="幻灯片图像占位符 1"/>
          <p:cNvSpPr>
            <a:spLocks noGrp="1" noRot="1" noChangeAspect="1" noTextEdit="1"/>
          </p:cNvSpPr>
          <p:nvPr>
            <p:ph type="sldImg"/>
            <p:custDataLst>
              <p:tags r:id="rId4"/>
            </p:custDataLst>
          </p:nvPr>
        </p:nvSpPr>
        <p:spPr>
          <a:ln>
            <a:solidFill>
              <a:srgbClr val="000000">
                <a:alpha val="100000"/>
              </a:srgbClr>
            </a:solidFill>
            <a:miter lim="800000"/>
          </a:ln>
        </p:spPr>
      </p:sp>
      <p:sp>
        <p:nvSpPr>
          <p:cNvPr id="35843" name="备注占位符 2"/>
          <p:cNvSpPr txBox="1">
            <a:spLocks noGrp="1"/>
          </p:cNvSpPr>
          <p:nvPr>
            <p:ph type="body" idx="1"/>
            <p:custDataLst>
              <p:tags r:id="rId5"/>
            </p:custDataLst>
          </p:nvPr>
        </p:nvSpPr>
        <p:spPr>
          <a:noFill/>
          <a:ln>
            <a:noFill/>
          </a:ln>
        </p:spPr>
        <p:txBody>
          <a:bodyPr wrap="square" lIns="91440" tIns="45720" rIns="91440" bIns="45720" anchor="t" anchorCtr="0"/>
          <a:lstStyle/>
          <a:p>
            <a:pPr lvl="0" eaLnBrk="1" hangingPunct="1">
              <a:spcBef>
                <a:spcPct val="0"/>
              </a:spcBef>
            </a:pPr>
            <a:endParaRPr lang="zh-CN" altLang="en-US"/>
          </a:p>
        </p:txBody>
      </p:sp>
      <p:sp>
        <p:nvSpPr>
          <p:cNvPr id="35844" name="灯片编号占位符 3"/>
          <p:cNvSpPr txBox="1">
            <a:spLocks noGrp="1"/>
          </p:cNvSpPr>
          <p:nvPr>
            <p:ph type="sldNum" sz="quarter" idx="10"/>
            <p:custDataLst>
              <p:tags r:id="rId6"/>
            </p:custDataLst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 w="9525">
            <a:noFill/>
          </a:ln>
        </p:spPr>
        <p:txBody>
          <a:bodyPr anchor="b" anchorCtr="0"/>
          <a:lstStyle/>
          <a:p>
            <a:pPr lvl="0" algn="r" eaLnBrk="1" hangingPunct="1"/>
            <a:fld id="{9A0DB2DC-4C9A-4742-B13C-FB6460FD3503}" type="slidenum">
              <a:rPr lang="zh-CN" altLang="en-US" sz="1200"/>
              <a:t>14</a:t>
            </a:fld>
            <a:endParaRPr lang="zh-CN" altLang="en-US" sz="1200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36866" name="幻灯片图像占位符 1"/>
          <p:cNvSpPr>
            <a:spLocks noGrp="1" noRot="1" noChangeAspect="1" noTextEdit="1"/>
          </p:cNvSpPr>
          <p:nvPr>
            <p:ph type="sldImg"/>
            <p:custDataLst>
              <p:tags r:id="rId4"/>
            </p:custDataLst>
          </p:nvPr>
        </p:nvSpPr>
        <p:spPr>
          <a:ln>
            <a:solidFill>
              <a:srgbClr val="000000">
                <a:alpha val="100000"/>
              </a:srgbClr>
            </a:solidFill>
            <a:miter lim="800000"/>
          </a:ln>
        </p:spPr>
      </p:sp>
      <p:sp>
        <p:nvSpPr>
          <p:cNvPr id="36867" name="备注占位符 2"/>
          <p:cNvSpPr txBox="1">
            <a:spLocks noGrp="1"/>
          </p:cNvSpPr>
          <p:nvPr>
            <p:ph type="body" idx="1"/>
            <p:custDataLst>
              <p:tags r:id="rId5"/>
            </p:custDataLst>
          </p:nvPr>
        </p:nvSpPr>
        <p:spPr>
          <a:noFill/>
          <a:ln>
            <a:noFill/>
          </a:ln>
        </p:spPr>
        <p:txBody>
          <a:bodyPr wrap="square" lIns="91440" tIns="45720" rIns="91440" bIns="45720" anchor="t" anchorCtr="0"/>
          <a:lstStyle/>
          <a:p>
            <a:pPr lvl="0" eaLnBrk="1" hangingPunct="1">
              <a:spcBef>
                <a:spcPct val="0"/>
              </a:spcBef>
            </a:pPr>
            <a:endParaRPr lang="zh-CN" altLang="en-US"/>
          </a:p>
        </p:txBody>
      </p:sp>
      <p:sp>
        <p:nvSpPr>
          <p:cNvPr id="36868" name="灯片编号占位符 3"/>
          <p:cNvSpPr txBox="1">
            <a:spLocks noGrp="1"/>
          </p:cNvSpPr>
          <p:nvPr>
            <p:ph type="sldNum" sz="quarter" idx="10"/>
            <p:custDataLst>
              <p:tags r:id="rId6"/>
            </p:custDataLst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 w="9525">
            <a:noFill/>
          </a:ln>
        </p:spPr>
        <p:txBody>
          <a:bodyPr anchor="b" anchorCtr="0"/>
          <a:lstStyle/>
          <a:p>
            <a:pPr lvl="0" algn="r" eaLnBrk="1" hangingPunct="1"/>
            <a:fld id="{9A0DB2DC-4C9A-4742-B13C-FB6460FD3503}" type="slidenum">
              <a:rPr lang="zh-CN" altLang="en-US" sz="1200"/>
              <a:t>15</a:t>
            </a:fld>
            <a:endParaRPr lang="zh-CN" altLang="en-US" sz="1200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.xml" /><Relationship Id="rId2" Type="http://schemas.openxmlformats.org/officeDocument/2006/relationships/tags" Target="../tags/tag8.xml" /><Relationship Id="rId3" Type="http://schemas.openxmlformats.org/officeDocument/2006/relationships/tags" Target="../tags/tag9.xml" /><Relationship Id="rId4" Type="http://schemas.openxmlformats.org/officeDocument/2006/relationships/tags" Target="../tags/tag10.xml" /><Relationship Id="rId5" Type="http://schemas.openxmlformats.org/officeDocument/2006/relationships/tags" Target="../tags/tag11.xml" /><Relationship Id="rId6" Type="http://schemas.openxmlformats.org/officeDocument/2006/relationships/tags" Target="../tags/tag12.xml" /><Relationship Id="rId7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tags" Target="../tags/tag18.xml" /><Relationship Id="rId7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9.xml" /><Relationship Id="rId2" Type="http://schemas.openxmlformats.org/officeDocument/2006/relationships/tags" Target="../tags/tag20.xml" /><Relationship Id="rId3" Type="http://schemas.openxmlformats.org/officeDocument/2006/relationships/tags" Target="../tags/tag21.xml" /><Relationship Id="rId4" Type="http://schemas.openxmlformats.org/officeDocument/2006/relationships/tags" Target="../tags/tag22.xml" /><Relationship Id="rId5" Type="http://schemas.openxmlformats.org/officeDocument/2006/relationships/tags" Target="../tags/tag23.xml" /><Relationship Id="rId6" Type="http://schemas.openxmlformats.org/officeDocument/2006/relationships/tags" Target="../tags/tag24.xml" /><Relationship Id="rId7" Type="http://schemas.openxmlformats.org/officeDocument/2006/relationships/tags" Target="../tags/tag25.xml" /><Relationship Id="rId8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.xml" /><Relationship Id="rId10" Type="http://schemas.openxmlformats.org/officeDocument/2006/relationships/slideMaster" Target="../slideMasters/slideMaster1.xml" /><Relationship Id="rId2" Type="http://schemas.openxmlformats.org/officeDocument/2006/relationships/tags" Target="../tags/tag27.xml" /><Relationship Id="rId3" Type="http://schemas.openxmlformats.org/officeDocument/2006/relationships/tags" Target="../tags/tag28.xml" /><Relationship Id="rId4" Type="http://schemas.openxmlformats.org/officeDocument/2006/relationships/tags" Target="../tags/tag29.xml" /><Relationship Id="rId5" Type="http://schemas.openxmlformats.org/officeDocument/2006/relationships/tags" Target="../tags/tag30.xml" /><Relationship Id="rId6" Type="http://schemas.openxmlformats.org/officeDocument/2006/relationships/tags" Target="../tags/tag31.xml" /><Relationship Id="rId7" Type="http://schemas.openxmlformats.org/officeDocument/2006/relationships/tags" Target="../tags/tag32.xml" /><Relationship Id="rId8" Type="http://schemas.openxmlformats.org/officeDocument/2006/relationships/tags" Target="../tags/tag33.xml" /><Relationship Id="rId9" Type="http://schemas.openxmlformats.org/officeDocument/2006/relationships/tags" Target="../tags/tag34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0.xml" /><Relationship Id="rId2" Type="http://schemas.openxmlformats.org/officeDocument/2006/relationships/tags" Target="../tags/tag41.xml" /><Relationship Id="rId3" Type="http://schemas.openxmlformats.org/officeDocument/2006/relationships/tags" Target="../tags/tag42.xml" /><Relationship Id="rId4" Type="http://schemas.openxmlformats.org/officeDocument/2006/relationships/tags" Target="../tags/tag43.xml" /><Relationship Id="rId5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tags" Target="../tags/tag48.xml" /><Relationship Id="rId6" Type="http://schemas.openxmlformats.org/officeDocument/2006/relationships/tags" Target="../tags/tag49.xml" /><Relationship Id="rId7" Type="http://schemas.openxmlformats.org/officeDocument/2006/relationships/tags" Target="../tags/tag50.xml" /><Relationship Id="rId8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tags" Target="../tags/tag57.xml" /><Relationship Id="rId8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4.xml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0.xml" /><Relationship Id="rId2" Type="http://schemas.openxmlformats.org/officeDocument/2006/relationships/tags" Target="../tags/tag81.xml" /><Relationship Id="rId3" Type="http://schemas.openxmlformats.org/officeDocument/2006/relationships/tags" Target="../tags/tag82.xml" /><Relationship Id="rId4" Type="http://schemas.openxmlformats.org/officeDocument/2006/relationships/tags" Target="../tags/tag83.xml" /><Relationship Id="rId5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4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8.xml" /><Relationship Id="rId2" Type="http://schemas.openxmlformats.org/officeDocument/2006/relationships/tags" Target="../tags/tag89.xml" /><Relationship Id="rId3" Type="http://schemas.openxmlformats.org/officeDocument/2006/relationships/tags" Target="../tags/tag90.xml" /><Relationship Id="rId4" Type="http://schemas.openxmlformats.org/officeDocument/2006/relationships/tags" Target="../tags/tag91.xml" /><Relationship Id="rId5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2.xml" /><Relationship Id="rId2" Type="http://schemas.openxmlformats.org/officeDocument/2006/relationships/tags" Target="../tags/tag93.xml" /><Relationship Id="rId3" Type="http://schemas.openxmlformats.org/officeDocument/2006/relationships/tags" Target="../tags/tag94.xml" /><Relationship Id="rId4" Type="http://schemas.openxmlformats.org/officeDocument/2006/relationships/tags" Target="../tags/tag95.xml" /><Relationship Id="rId5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6.xml" /><Relationship Id="rId2" Type="http://schemas.openxmlformats.org/officeDocument/2006/relationships/tags" Target="../tags/tag97.xml" /><Relationship Id="rId3" Type="http://schemas.openxmlformats.org/officeDocument/2006/relationships/tags" Target="../tags/tag98.xml" /><Relationship Id="rId4" Type="http://schemas.openxmlformats.org/officeDocument/2006/relationships/tags" Target="../tags/tag99.xml" /><Relationship Id="rId5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0.xml" /><Relationship Id="rId2" Type="http://schemas.openxmlformats.org/officeDocument/2006/relationships/tags" Target="../tags/tag101.xml" /><Relationship Id="rId3" Type="http://schemas.openxmlformats.org/officeDocument/2006/relationships/tags" Target="../tags/tag102.xml" /><Relationship Id="rId4" Type="http://schemas.openxmlformats.org/officeDocument/2006/relationships/tags" Target="../tags/tag103.xml" /><Relationship Id="rId5" Type="http://schemas.openxmlformats.org/officeDocument/2006/relationships/image" Target="../media/image1.png" /><Relationship Id="rId6" Type="http://schemas.openxmlformats.org/officeDocument/2006/relationships/tags" Target="../tags/tag104.xml" /><Relationship Id="rId7" Type="http://schemas.openxmlformats.org/officeDocument/2006/relationships/tags" Target="../tags/tag105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6.xml" /><Relationship Id="rId10" Type="http://schemas.openxmlformats.org/officeDocument/2006/relationships/tags" Target="../tags/tag113.xml" /><Relationship Id="rId11" Type="http://schemas.openxmlformats.org/officeDocument/2006/relationships/tags" Target="../tags/tag114.xml" /><Relationship Id="rId12" Type="http://schemas.openxmlformats.org/officeDocument/2006/relationships/tags" Target="../tags/tag115.xml" /><Relationship Id="rId13" Type="http://schemas.openxmlformats.org/officeDocument/2006/relationships/tags" Target="../tags/tag116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107.xml" /><Relationship Id="rId3" Type="http://schemas.openxmlformats.org/officeDocument/2006/relationships/tags" Target="../tags/tag108.xml" /><Relationship Id="rId4" Type="http://schemas.openxmlformats.org/officeDocument/2006/relationships/image" Target="../media/image2.emf" /><Relationship Id="rId5" Type="http://schemas.openxmlformats.org/officeDocument/2006/relationships/tags" Target="../tags/tag109.xml" /><Relationship Id="rId6" Type="http://schemas.openxmlformats.org/officeDocument/2006/relationships/tags" Target="../tags/tag110.xml" /><Relationship Id="rId7" Type="http://schemas.openxmlformats.org/officeDocument/2006/relationships/image" Target="../media/image3.png" /><Relationship Id="rId8" Type="http://schemas.openxmlformats.org/officeDocument/2006/relationships/tags" Target="../tags/tag111.xml" /><Relationship Id="rId9" Type="http://schemas.openxmlformats.org/officeDocument/2006/relationships/tags" Target="../tags/tag11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7.xml" /><Relationship Id="rId2" Type="http://schemas.openxmlformats.org/officeDocument/2006/relationships/tags" Target="../tags/tag118.xml" /><Relationship Id="rId3" Type="http://schemas.openxmlformats.org/officeDocument/2006/relationships/tags" Target="../tags/tag119.xml" /><Relationship Id="rId4" Type="http://schemas.openxmlformats.org/officeDocument/2006/relationships/tags" Target="../tags/tag120.xml" /><Relationship Id="rId5" Type="http://schemas.openxmlformats.org/officeDocument/2006/relationships/tags" Target="../tags/tag121.xml" /><Relationship Id="rId6" Type="http://schemas.openxmlformats.org/officeDocument/2006/relationships/tags" Target="../tags/tag122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3.xml" /><Relationship Id="rId2" Type="http://schemas.openxmlformats.org/officeDocument/2006/relationships/tags" Target="../tags/tag124.xml" /><Relationship Id="rId3" Type="http://schemas.openxmlformats.org/officeDocument/2006/relationships/tags" Target="../tags/tag125.xml" /><Relationship Id="rId4" Type="http://schemas.openxmlformats.org/officeDocument/2006/relationships/tags" Target="../tags/tag126.xml" /><Relationship Id="rId5" Type="http://schemas.openxmlformats.org/officeDocument/2006/relationships/tags" Target="../tags/tag127.xml" /><Relationship Id="rId6" Type="http://schemas.openxmlformats.org/officeDocument/2006/relationships/tags" Target="../tags/tag128.xml" /><Relationship Id="rId7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9.xml" /><Relationship Id="rId2" Type="http://schemas.openxmlformats.org/officeDocument/2006/relationships/tags" Target="../tags/tag130.xml" /><Relationship Id="rId3" Type="http://schemas.openxmlformats.org/officeDocument/2006/relationships/tags" Target="../tags/tag131.xml" /><Relationship Id="rId4" Type="http://schemas.openxmlformats.org/officeDocument/2006/relationships/tags" Target="../tags/tag132.xml" /><Relationship Id="rId5" Type="http://schemas.openxmlformats.org/officeDocument/2006/relationships/tags" Target="../tags/tag133.xml" /><Relationship Id="rId6" Type="http://schemas.openxmlformats.org/officeDocument/2006/relationships/tags" Target="../tags/tag134.xml" /><Relationship Id="rId7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5.xml" /><Relationship Id="rId2" Type="http://schemas.openxmlformats.org/officeDocument/2006/relationships/tags" Target="../tags/tag136.xml" /><Relationship Id="rId3" Type="http://schemas.openxmlformats.org/officeDocument/2006/relationships/tags" Target="../tags/tag137.xml" /><Relationship Id="rId4" Type="http://schemas.openxmlformats.org/officeDocument/2006/relationships/tags" Target="../tags/tag138.xml" /><Relationship Id="rId5" Type="http://schemas.openxmlformats.org/officeDocument/2006/relationships/tags" Target="../tags/tag139.xml" /><Relationship Id="rId6" Type="http://schemas.openxmlformats.org/officeDocument/2006/relationships/tags" Target="../tags/tag140.xml" /><Relationship Id="rId7" Type="http://schemas.openxmlformats.org/officeDocument/2006/relationships/tags" Target="../tags/tag141.xml" /><Relationship Id="rId8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2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43.xml" /><Relationship Id="rId3" Type="http://schemas.openxmlformats.org/officeDocument/2006/relationships/tags" Target="../tags/tag144.xml" /><Relationship Id="rId4" Type="http://schemas.openxmlformats.org/officeDocument/2006/relationships/tags" Target="../tags/tag145.xml" /><Relationship Id="rId5" Type="http://schemas.openxmlformats.org/officeDocument/2006/relationships/tags" Target="../tags/tag146.xml" /><Relationship Id="rId6" Type="http://schemas.openxmlformats.org/officeDocument/2006/relationships/tags" Target="../tags/tag147.xml" /><Relationship Id="rId7" Type="http://schemas.openxmlformats.org/officeDocument/2006/relationships/tags" Target="../tags/tag148.xml" /><Relationship Id="rId8" Type="http://schemas.openxmlformats.org/officeDocument/2006/relationships/tags" Target="../tags/tag149.xml" /><Relationship Id="rId9" Type="http://schemas.openxmlformats.org/officeDocument/2006/relationships/tags" Target="../tags/tag150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1.xml" /><Relationship Id="rId2" Type="http://schemas.openxmlformats.org/officeDocument/2006/relationships/tags" Target="../tags/tag152.xml" /><Relationship Id="rId3" Type="http://schemas.openxmlformats.org/officeDocument/2006/relationships/tags" Target="../tags/tag153.xml" /><Relationship Id="rId4" Type="http://schemas.openxmlformats.org/officeDocument/2006/relationships/tags" Target="../tags/tag154.xml" /><Relationship Id="rId5" Type="http://schemas.openxmlformats.org/officeDocument/2006/relationships/tags" Target="../tags/tag155.xml" /><Relationship Id="rId6" Type="http://schemas.openxmlformats.org/officeDocument/2006/relationships/slideMaster" Target="../slideMasters/slideMaster2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6.xml" /><Relationship Id="rId2" Type="http://schemas.openxmlformats.org/officeDocument/2006/relationships/tags" Target="../tags/tag157.xml" /><Relationship Id="rId3" Type="http://schemas.openxmlformats.org/officeDocument/2006/relationships/tags" Target="../tags/tag158.xml" /><Relationship Id="rId4" Type="http://schemas.openxmlformats.org/officeDocument/2006/relationships/tags" Target="../tags/tag159.xml" /><Relationship Id="rId5" Type="http://schemas.openxmlformats.org/officeDocument/2006/relationships/slideMaster" Target="../slideMasters/slideMaster2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0.xml" /><Relationship Id="rId2" Type="http://schemas.openxmlformats.org/officeDocument/2006/relationships/tags" Target="../tags/tag161.xml" /><Relationship Id="rId3" Type="http://schemas.openxmlformats.org/officeDocument/2006/relationships/tags" Target="../tags/tag162.xml" /><Relationship Id="rId4" Type="http://schemas.openxmlformats.org/officeDocument/2006/relationships/tags" Target="../tags/tag163.xml" /><Relationship Id="rId5" Type="http://schemas.openxmlformats.org/officeDocument/2006/relationships/tags" Target="../tags/tag164.xml" /><Relationship Id="rId6" Type="http://schemas.openxmlformats.org/officeDocument/2006/relationships/tags" Target="../tags/tag165.xml" /><Relationship Id="rId7" Type="http://schemas.openxmlformats.org/officeDocument/2006/relationships/tags" Target="../tags/tag166.xml" /><Relationship Id="rId8" Type="http://schemas.openxmlformats.org/officeDocument/2006/relationships/slideMaster" Target="../slideMasters/slideMaster2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7.xml" /><Relationship Id="rId2" Type="http://schemas.openxmlformats.org/officeDocument/2006/relationships/tags" Target="../tags/tag168.xml" /><Relationship Id="rId3" Type="http://schemas.openxmlformats.org/officeDocument/2006/relationships/tags" Target="../tags/tag169.xml" /><Relationship Id="rId4" Type="http://schemas.openxmlformats.org/officeDocument/2006/relationships/tags" Target="../tags/tag170.xml" /><Relationship Id="rId5" Type="http://schemas.openxmlformats.org/officeDocument/2006/relationships/tags" Target="../tags/tag171.xml" /><Relationship Id="rId6" Type="http://schemas.openxmlformats.org/officeDocument/2006/relationships/tags" Target="../tags/tag172.xml" /><Relationship Id="rId7" Type="http://schemas.openxmlformats.org/officeDocument/2006/relationships/tags" Target="../tags/tag173.xml" /><Relationship Id="rId8" Type="http://schemas.openxmlformats.org/officeDocument/2006/relationships/slideMaster" Target="../slideMasters/slideMaster2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4.xml" /><Relationship Id="rId2" Type="http://schemas.openxmlformats.org/officeDocument/2006/relationships/tags" Target="../tags/tag175.xml" /><Relationship Id="rId3" Type="http://schemas.openxmlformats.org/officeDocument/2006/relationships/tags" Target="../tags/tag176.xml" /><Relationship Id="rId4" Type="http://schemas.openxmlformats.org/officeDocument/2006/relationships/tags" Target="../tags/tag177.xml" /><Relationship Id="rId5" Type="http://schemas.openxmlformats.org/officeDocument/2006/relationships/tags" Target="../tags/tag178.xml" /><Relationship Id="rId6" Type="http://schemas.openxmlformats.org/officeDocument/2006/relationships/tags" Target="../tags/tag179.xml" /><Relationship Id="rId7" Type="http://schemas.openxmlformats.org/officeDocument/2006/relationships/slideMaster" Target="../slideMasters/slideMaster2.xml" /></Relationships>
</file>

<file path=ppt/slideLayouts/_rels/slideLayout3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0.xml" /><Relationship Id="rId2" Type="http://schemas.openxmlformats.org/officeDocument/2006/relationships/tags" Target="../tags/tag181.xml" /><Relationship Id="rId3" Type="http://schemas.openxmlformats.org/officeDocument/2006/relationships/tags" Target="../tags/tag182.xml" /><Relationship Id="rId4" Type="http://schemas.openxmlformats.org/officeDocument/2006/relationships/tags" Target="../tags/tag183.xml" /><Relationship Id="rId5" Type="http://schemas.openxmlformats.org/officeDocument/2006/relationships/tags" Target="../tags/tag184.xml" /><Relationship Id="rId6" Type="http://schemas.openxmlformats.org/officeDocument/2006/relationships/tags" Target="../tags/tag185.xml" /><Relationship Id="rId7" Type="http://schemas.openxmlformats.org/officeDocument/2006/relationships/slideMaster" Target="../slideMasters/slideMaster2.xml" /></Relationships>
</file>

<file path=ppt/slideLayouts/_rels/slideLayout3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6.xml" /><Relationship Id="rId10" Type="http://schemas.openxmlformats.org/officeDocument/2006/relationships/tags" Target="../tags/tag193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187.xml" /><Relationship Id="rId3" Type="http://schemas.openxmlformats.org/officeDocument/2006/relationships/tags" Target="../tags/tag188.xml" /><Relationship Id="rId4" Type="http://schemas.openxmlformats.org/officeDocument/2006/relationships/image" Target="../media/image2.emf" /><Relationship Id="rId5" Type="http://schemas.openxmlformats.org/officeDocument/2006/relationships/tags" Target="../tags/tag189.xml" /><Relationship Id="rId6" Type="http://schemas.openxmlformats.org/officeDocument/2006/relationships/image" Target="../media/image3.png" /><Relationship Id="rId7" Type="http://schemas.openxmlformats.org/officeDocument/2006/relationships/tags" Target="../tags/tag190.xml" /><Relationship Id="rId8" Type="http://schemas.openxmlformats.org/officeDocument/2006/relationships/tags" Target="../tags/tag191.xml" /><Relationship Id="rId9" Type="http://schemas.openxmlformats.org/officeDocument/2006/relationships/tags" Target="../tags/tag192.xml" /></Relationships>
</file>

<file path=ppt/slideLayouts/_rels/slideLayout3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94.xml" /><Relationship Id="rId10" Type="http://schemas.openxmlformats.org/officeDocument/2006/relationships/tags" Target="../tags/tag202.xml" /><Relationship Id="rId11" Type="http://schemas.openxmlformats.org/officeDocument/2006/relationships/tags" Target="../tags/tag203.xml" /><Relationship Id="rId12" Type="http://schemas.openxmlformats.org/officeDocument/2006/relationships/tags" Target="../tags/tag204.xml" /><Relationship Id="rId13" Type="http://schemas.openxmlformats.org/officeDocument/2006/relationships/tags" Target="../tags/tag205.xml" /><Relationship Id="rId14" Type="http://schemas.openxmlformats.org/officeDocument/2006/relationships/tags" Target="../tags/tag206.xml" /><Relationship Id="rId15" Type="http://schemas.openxmlformats.org/officeDocument/2006/relationships/tags" Target="../tags/tag207.xml" /><Relationship Id="rId16" Type="http://schemas.openxmlformats.org/officeDocument/2006/relationships/tags" Target="../tags/tag208.xml" /><Relationship Id="rId17" Type="http://schemas.openxmlformats.org/officeDocument/2006/relationships/image" Target="../media/image5.png" /><Relationship Id="rId18" Type="http://schemas.openxmlformats.org/officeDocument/2006/relationships/tags" Target="../tags/tag209.xml" /><Relationship Id="rId19" Type="http://schemas.openxmlformats.org/officeDocument/2006/relationships/tags" Target="../tags/tag210.xml" /><Relationship Id="rId2" Type="http://schemas.openxmlformats.org/officeDocument/2006/relationships/tags" Target="../tags/tag195.xml" /><Relationship Id="rId20" Type="http://schemas.openxmlformats.org/officeDocument/2006/relationships/slideMaster" Target="../slideMasters/slideMaster2.xml" /><Relationship Id="rId3" Type="http://schemas.openxmlformats.org/officeDocument/2006/relationships/tags" Target="../tags/tag196.xml" /><Relationship Id="rId4" Type="http://schemas.openxmlformats.org/officeDocument/2006/relationships/tags" Target="../tags/tag197.xml" /><Relationship Id="rId5" Type="http://schemas.openxmlformats.org/officeDocument/2006/relationships/image" Target="../media/image4.png" /><Relationship Id="rId6" Type="http://schemas.openxmlformats.org/officeDocument/2006/relationships/tags" Target="../tags/tag198.xml" /><Relationship Id="rId7" Type="http://schemas.openxmlformats.org/officeDocument/2006/relationships/tags" Target="../tags/tag199.xml" /><Relationship Id="rId8" Type="http://schemas.openxmlformats.org/officeDocument/2006/relationships/tags" Target="../tags/tag200.xml" /><Relationship Id="rId9" Type="http://schemas.openxmlformats.org/officeDocument/2006/relationships/tags" Target="../tags/tag201.xml" /></Relationships>
</file>

<file path=ppt/slideLayouts/_rels/slideLayout3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11.xml" /><Relationship Id="rId10" Type="http://schemas.openxmlformats.org/officeDocument/2006/relationships/tags" Target="../tags/tag219.xml" /><Relationship Id="rId11" Type="http://schemas.openxmlformats.org/officeDocument/2006/relationships/tags" Target="../tags/tag220.xml" /><Relationship Id="rId12" Type="http://schemas.openxmlformats.org/officeDocument/2006/relationships/tags" Target="../tags/tag221.xml" /><Relationship Id="rId13" Type="http://schemas.openxmlformats.org/officeDocument/2006/relationships/tags" Target="../tags/tag222.xml" /><Relationship Id="rId14" Type="http://schemas.openxmlformats.org/officeDocument/2006/relationships/tags" Target="../tags/tag223.xml" /><Relationship Id="rId15" Type="http://schemas.openxmlformats.org/officeDocument/2006/relationships/tags" Target="../tags/tag224.xml" /><Relationship Id="rId16" Type="http://schemas.openxmlformats.org/officeDocument/2006/relationships/tags" Target="../tags/tag225.xml" /><Relationship Id="rId17" Type="http://schemas.openxmlformats.org/officeDocument/2006/relationships/image" Target="../media/image7.png" /><Relationship Id="rId18" Type="http://schemas.openxmlformats.org/officeDocument/2006/relationships/tags" Target="../tags/tag226.xml" /><Relationship Id="rId19" Type="http://schemas.openxmlformats.org/officeDocument/2006/relationships/tags" Target="../tags/tag227.xml" /><Relationship Id="rId2" Type="http://schemas.openxmlformats.org/officeDocument/2006/relationships/tags" Target="../tags/tag212.xml" /><Relationship Id="rId20" Type="http://schemas.openxmlformats.org/officeDocument/2006/relationships/tags" Target="../tags/tag228.xml" /><Relationship Id="rId21" Type="http://schemas.openxmlformats.org/officeDocument/2006/relationships/slideMaster" Target="../slideMasters/slideMaster2.xml" /><Relationship Id="rId3" Type="http://schemas.openxmlformats.org/officeDocument/2006/relationships/image" Target="../media/image6.png" /><Relationship Id="rId4" Type="http://schemas.openxmlformats.org/officeDocument/2006/relationships/tags" Target="../tags/tag213.xml" /><Relationship Id="rId5" Type="http://schemas.openxmlformats.org/officeDocument/2006/relationships/tags" Target="../tags/tag214.xml" /><Relationship Id="rId6" Type="http://schemas.openxmlformats.org/officeDocument/2006/relationships/tags" Target="../tags/tag215.xml" /><Relationship Id="rId7" Type="http://schemas.openxmlformats.org/officeDocument/2006/relationships/tags" Target="../tags/tag216.xml" /><Relationship Id="rId8" Type="http://schemas.openxmlformats.org/officeDocument/2006/relationships/tags" Target="../tags/tag217.xml" /><Relationship Id="rId9" Type="http://schemas.openxmlformats.org/officeDocument/2006/relationships/tags" Target="../tags/tag218.xml" /></Relationships>
</file>

<file path=ppt/slideLayouts/_rels/slideLayout3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9.xml" /><Relationship Id="rId2" Type="http://schemas.openxmlformats.org/officeDocument/2006/relationships/tags" Target="../tags/tag230.xml" /><Relationship Id="rId3" Type="http://schemas.openxmlformats.org/officeDocument/2006/relationships/tags" Target="../tags/tag231.xml" /><Relationship Id="rId4" Type="http://schemas.openxmlformats.org/officeDocument/2006/relationships/tags" Target="../tags/tag232.xml" /><Relationship Id="rId5" Type="http://schemas.openxmlformats.org/officeDocument/2006/relationships/slideMaster" Target="../slideMasters/slideMaster2.xml" /></Relationships>
</file>

<file path=ppt/slideLayouts/_rels/slideLayout3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3.xml" /><Relationship Id="rId2" Type="http://schemas.openxmlformats.org/officeDocument/2006/relationships/tags" Target="../tags/tag234.xml" /><Relationship Id="rId3" Type="http://schemas.openxmlformats.org/officeDocument/2006/relationships/tags" Target="../tags/tag235.xml" /><Relationship Id="rId4" Type="http://schemas.openxmlformats.org/officeDocument/2006/relationships/tags" Target="../tags/tag236.xml" /><Relationship Id="rId5" Type="http://schemas.openxmlformats.org/officeDocument/2006/relationships/slideMaster" Target="../slideMasters/slideMaster2.xml" /></Relationships>
</file>

<file path=ppt/slideLayouts/_rels/slideLayout3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7.xml" /><Relationship Id="rId2" Type="http://schemas.openxmlformats.org/officeDocument/2006/relationships/tags" Target="../tags/tag238.xml" /><Relationship Id="rId3" Type="http://schemas.openxmlformats.org/officeDocument/2006/relationships/tags" Target="../tags/tag239.xml" /><Relationship Id="rId4" Type="http://schemas.openxmlformats.org/officeDocument/2006/relationships/tags" Target="../tags/tag240.xml" /><Relationship Id="rId5" Type="http://schemas.openxmlformats.org/officeDocument/2006/relationships/tags" Target="../tags/tag241.xml" /><Relationship Id="rId6" Type="http://schemas.openxmlformats.org/officeDocument/2006/relationships/slideMaster" Target="../slideMasters/slideMaster2.xml" /></Relationships>
</file>

<file path=ppt/slideLayouts/_rels/slideLayout3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2.xml" /><Relationship Id="rId2" Type="http://schemas.openxmlformats.org/officeDocument/2006/relationships/tags" Target="../tags/tag243.xml" /><Relationship Id="rId3" Type="http://schemas.openxmlformats.org/officeDocument/2006/relationships/tags" Target="../tags/tag244.xml" /><Relationship Id="rId4" Type="http://schemas.openxmlformats.org/officeDocument/2006/relationships/tags" Target="../tags/tag245.xml" /><Relationship Id="rId5" Type="http://schemas.openxmlformats.org/officeDocument/2006/relationships/slideMaster" Target="../slideMasters/slideMaster2.xml" /></Relationships>
</file>

<file path=ppt/slideLayouts/_rels/slideLayout3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6.xml" /><Relationship Id="rId2" Type="http://schemas.openxmlformats.org/officeDocument/2006/relationships/tags" Target="../tags/tag247.xml" /><Relationship Id="rId3" Type="http://schemas.openxmlformats.org/officeDocument/2006/relationships/tags" Target="../tags/tag248.xml" /><Relationship Id="rId4" Type="http://schemas.openxmlformats.org/officeDocument/2006/relationships/tags" Target="../tags/tag249.xml" /><Relationship Id="rId5" Type="http://schemas.openxmlformats.org/officeDocument/2006/relationships/slideMaster" Target="../slideMasters/slideMaster2.xml" /></Relationships>
</file>

<file path=ppt/slideLayouts/_rels/slideLayout3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50.xml" /><Relationship Id="rId10" Type="http://schemas.openxmlformats.org/officeDocument/2006/relationships/tags" Target="../tags/tag258.xml" /><Relationship Id="rId11" Type="http://schemas.openxmlformats.org/officeDocument/2006/relationships/tags" Target="../tags/tag259.xml" /><Relationship Id="rId12" Type="http://schemas.openxmlformats.org/officeDocument/2006/relationships/tags" Target="../tags/tag260.xml" /><Relationship Id="rId13" Type="http://schemas.openxmlformats.org/officeDocument/2006/relationships/tags" Target="../tags/tag261.xml" /><Relationship Id="rId14" Type="http://schemas.openxmlformats.org/officeDocument/2006/relationships/tags" Target="../tags/tag262.xml" /><Relationship Id="rId15" Type="http://schemas.openxmlformats.org/officeDocument/2006/relationships/image" Target="../media/image9.png" /><Relationship Id="rId16" Type="http://schemas.openxmlformats.org/officeDocument/2006/relationships/tags" Target="../tags/tag263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251.xml" /><Relationship Id="rId3" Type="http://schemas.openxmlformats.org/officeDocument/2006/relationships/image" Target="../media/image8.png" /><Relationship Id="rId4" Type="http://schemas.openxmlformats.org/officeDocument/2006/relationships/tags" Target="../tags/tag252.xml" /><Relationship Id="rId5" Type="http://schemas.openxmlformats.org/officeDocument/2006/relationships/tags" Target="../tags/tag253.xml" /><Relationship Id="rId6" Type="http://schemas.openxmlformats.org/officeDocument/2006/relationships/tags" Target="../tags/tag254.xml" /><Relationship Id="rId7" Type="http://schemas.openxmlformats.org/officeDocument/2006/relationships/tags" Target="../tags/tag255.xml" /><Relationship Id="rId8" Type="http://schemas.openxmlformats.org/officeDocument/2006/relationships/tags" Target="../tags/tag256.xml" /><Relationship Id="rId9" Type="http://schemas.openxmlformats.org/officeDocument/2006/relationships/tags" Target="../tags/tag257.xml" /></Relationships>
</file>

<file path=ppt/slideLayouts/_rels/slideLayout4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4.xml" /><Relationship Id="rId10" Type="http://schemas.openxmlformats.org/officeDocument/2006/relationships/tags" Target="../tags/tag272.xml" /><Relationship Id="rId11" Type="http://schemas.openxmlformats.org/officeDocument/2006/relationships/tags" Target="../tags/tag273.xml" /><Relationship Id="rId12" Type="http://schemas.openxmlformats.org/officeDocument/2006/relationships/tags" Target="../tags/tag274.xml" /><Relationship Id="rId13" Type="http://schemas.openxmlformats.org/officeDocument/2006/relationships/tags" Target="../tags/tag275.xml" /><Relationship Id="rId14" Type="http://schemas.openxmlformats.org/officeDocument/2006/relationships/tags" Target="../tags/tag276.xml" /><Relationship Id="rId15" Type="http://schemas.openxmlformats.org/officeDocument/2006/relationships/image" Target="../media/image9.png" /><Relationship Id="rId16" Type="http://schemas.openxmlformats.org/officeDocument/2006/relationships/tags" Target="../tags/tag277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265.xml" /><Relationship Id="rId3" Type="http://schemas.openxmlformats.org/officeDocument/2006/relationships/image" Target="../media/image8.png" /><Relationship Id="rId4" Type="http://schemas.openxmlformats.org/officeDocument/2006/relationships/tags" Target="../tags/tag266.xml" /><Relationship Id="rId5" Type="http://schemas.openxmlformats.org/officeDocument/2006/relationships/tags" Target="../tags/tag267.xml" /><Relationship Id="rId6" Type="http://schemas.openxmlformats.org/officeDocument/2006/relationships/tags" Target="../tags/tag268.xml" /><Relationship Id="rId7" Type="http://schemas.openxmlformats.org/officeDocument/2006/relationships/tags" Target="../tags/tag269.xml" /><Relationship Id="rId8" Type="http://schemas.openxmlformats.org/officeDocument/2006/relationships/tags" Target="../tags/tag270.xml" /><Relationship Id="rId9" Type="http://schemas.openxmlformats.org/officeDocument/2006/relationships/tags" Target="../tags/tag271.xml" /></Relationships>
</file>

<file path=ppt/slideLayouts/_rels/slideLayout4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8.xml" /><Relationship Id="rId2" Type="http://schemas.openxmlformats.org/officeDocument/2006/relationships/tags" Target="../tags/tag279.xml" /><Relationship Id="rId3" Type="http://schemas.openxmlformats.org/officeDocument/2006/relationships/tags" Target="../tags/tag280.xml" /><Relationship Id="rId4" Type="http://schemas.openxmlformats.org/officeDocument/2006/relationships/tags" Target="../tags/tag281.xml" /><Relationship Id="rId5" Type="http://schemas.openxmlformats.org/officeDocument/2006/relationships/tags" Target="../tags/tag282.xml" /><Relationship Id="rId6" Type="http://schemas.openxmlformats.org/officeDocument/2006/relationships/tags" Target="../tags/tag283.xml" /><Relationship Id="rId7" Type="http://schemas.openxmlformats.org/officeDocument/2006/relationships/tags" Target="../tags/tag284.xml" /><Relationship Id="rId8" Type="http://schemas.openxmlformats.org/officeDocument/2006/relationships/tags" Target="../tags/tag285.xml" /><Relationship Id="rId9" Type="http://schemas.openxmlformats.org/officeDocument/2006/relationships/slideMaster" Target="../slideMasters/slideMaster2.xml" /></Relationships>
</file>

<file path=ppt/slideLayouts/_rels/slideLayout4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86.xml" /><Relationship Id="rId2" Type="http://schemas.openxmlformats.org/officeDocument/2006/relationships/tags" Target="../tags/tag287.xml" /><Relationship Id="rId3" Type="http://schemas.openxmlformats.org/officeDocument/2006/relationships/tags" Target="../tags/tag288.xml" /><Relationship Id="rId4" Type="http://schemas.openxmlformats.org/officeDocument/2006/relationships/tags" Target="../tags/tag289.xml" /><Relationship Id="rId5" Type="http://schemas.openxmlformats.org/officeDocument/2006/relationships/tags" Target="../tags/tag290.xml" /><Relationship Id="rId6" Type="http://schemas.openxmlformats.org/officeDocument/2006/relationships/tags" Target="../tags/tag291.xml" /><Relationship Id="rId7" Type="http://schemas.openxmlformats.org/officeDocument/2006/relationships/tags" Target="../tags/tag292.xml" /><Relationship Id="rId8" Type="http://schemas.openxmlformats.org/officeDocument/2006/relationships/slideMaster" Target="../slideMasters/slideMaster2.xml" /></Relationships>
</file>

<file path=ppt/slideLayouts/_rels/slideLayout4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3.xml" /><Relationship Id="rId10" Type="http://schemas.openxmlformats.org/officeDocument/2006/relationships/tags" Target="../tags/tag301.xml" /><Relationship Id="rId11" Type="http://schemas.openxmlformats.org/officeDocument/2006/relationships/tags" Target="../tags/tag302.xml" /><Relationship Id="rId12" Type="http://schemas.openxmlformats.org/officeDocument/2006/relationships/tags" Target="../tags/tag303.xml" /><Relationship Id="rId13" Type="http://schemas.openxmlformats.org/officeDocument/2006/relationships/tags" Target="../tags/tag304.xml" /><Relationship Id="rId14" Type="http://schemas.openxmlformats.org/officeDocument/2006/relationships/tags" Target="../tags/tag305.xml" /><Relationship Id="rId15" Type="http://schemas.openxmlformats.org/officeDocument/2006/relationships/tags" Target="../tags/tag306.xml" /><Relationship Id="rId16" Type="http://schemas.openxmlformats.org/officeDocument/2006/relationships/tags" Target="../tags/tag307.xml" /><Relationship Id="rId17" Type="http://schemas.openxmlformats.org/officeDocument/2006/relationships/tags" Target="../tags/tag308.xml" /><Relationship Id="rId18" Type="http://schemas.openxmlformats.org/officeDocument/2006/relationships/tags" Target="../tags/tag309.xml" /><Relationship Id="rId19" Type="http://schemas.openxmlformats.org/officeDocument/2006/relationships/tags" Target="../tags/tag310.xml" /><Relationship Id="rId2" Type="http://schemas.openxmlformats.org/officeDocument/2006/relationships/tags" Target="../tags/tag294.xml" /><Relationship Id="rId20" Type="http://schemas.openxmlformats.org/officeDocument/2006/relationships/tags" Target="../tags/tag311.xml" /><Relationship Id="rId21" Type="http://schemas.openxmlformats.org/officeDocument/2006/relationships/tags" Target="../tags/tag312.xml" /><Relationship Id="rId22" Type="http://schemas.openxmlformats.org/officeDocument/2006/relationships/tags" Target="../tags/tag313.xml" /><Relationship Id="rId23" Type="http://schemas.openxmlformats.org/officeDocument/2006/relationships/tags" Target="../tags/tag314.xml" /><Relationship Id="rId24" Type="http://schemas.openxmlformats.org/officeDocument/2006/relationships/tags" Target="../tags/tag315.xml" /><Relationship Id="rId25" Type="http://schemas.openxmlformats.org/officeDocument/2006/relationships/tags" Target="../tags/tag316.xml" /><Relationship Id="rId26" Type="http://schemas.openxmlformats.org/officeDocument/2006/relationships/tags" Target="../tags/tag317.xml" /><Relationship Id="rId27" Type="http://schemas.openxmlformats.org/officeDocument/2006/relationships/tags" Target="../tags/tag318.xml" /><Relationship Id="rId28" Type="http://schemas.openxmlformats.org/officeDocument/2006/relationships/tags" Target="../tags/tag319.xml" /><Relationship Id="rId29" Type="http://schemas.openxmlformats.org/officeDocument/2006/relationships/tags" Target="../tags/tag320.xml" /><Relationship Id="rId3" Type="http://schemas.openxmlformats.org/officeDocument/2006/relationships/tags" Target="../tags/tag295.xml" /><Relationship Id="rId30" Type="http://schemas.openxmlformats.org/officeDocument/2006/relationships/tags" Target="../tags/tag321.xml" /><Relationship Id="rId31" Type="http://schemas.openxmlformats.org/officeDocument/2006/relationships/tags" Target="../tags/tag322.xml" /><Relationship Id="rId32" Type="http://schemas.openxmlformats.org/officeDocument/2006/relationships/tags" Target="../tags/tag323.xml" /><Relationship Id="rId33" Type="http://schemas.openxmlformats.org/officeDocument/2006/relationships/tags" Target="../tags/tag324.xml" /><Relationship Id="rId34" Type="http://schemas.openxmlformats.org/officeDocument/2006/relationships/slideMaster" Target="../slideMasters/slideMaster2.xml" /><Relationship Id="rId4" Type="http://schemas.openxmlformats.org/officeDocument/2006/relationships/tags" Target="../tags/tag296.xml" /><Relationship Id="rId5" Type="http://schemas.openxmlformats.org/officeDocument/2006/relationships/tags" Target="../tags/tag297.xml" /><Relationship Id="rId6" Type="http://schemas.openxmlformats.org/officeDocument/2006/relationships/image" Target="../media/image10.png" /><Relationship Id="rId7" Type="http://schemas.openxmlformats.org/officeDocument/2006/relationships/tags" Target="../tags/tag298.xml" /><Relationship Id="rId8" Type="http://schemas.openxmlformats.org/officeDocument/2006/relationships/tags" Target="../tags/tag299.xml" /><Relationship Id="rId9" Type="http://schemas.openxmlformats.org/officeDocument/2006/relationships/tags" Target="../tags/tag300.xml" /></Relationships>
</file>

<file path=ppt/slideLayouts/_rels/slideLayout4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25.xml" /><Relationship Id="rId2" Type="http://schemas.openxmlformats.org/officeDocument/2006/relationships/tags" Target="../tags/tag326.xml" /><Relationship Id="rId3" Type="http://schemas.openxmlformats.org/officeDocument/2006/relationships/tags" Target="../tags/tag327.xml" /><Relationship Id="rId4" Type="http://schemas.openxmlformats.org/officeDocument/2006/relationships/slideMaster" Target="../slideMasters/slideMaster2.xml" /></Relationships>
</file>

<file path=ppt/slideLayouts/_rels/slideLayout4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28.xml" /><Relationship Id="rId2" Type="http://schemas.openxmlformats.org/officeDocument/2006/relationships/tags" Target="../tags/tag329.xml" /><Relationship Id="rId3" Type="http://schemas.openxmlformats.org/officeDocument/2006/relationships/tags" Target="../tags/tag330.xml" /><Relationship Id="rId4" Type="http://schemas.openxmlformats.org/officeDocument/2006/relationships/tags" Target="../tags/tag331.xml" /><Relationship Id="rId5" Type="http://schemas.openxmlformats.org/officeDocument/2006/relationships/tags" Target="../tags/tag332.xml" /><Relationship Id="rId6" Type="http://schemas.openxmlformats.org/officeDocument/2006/relationships/tags" Target="../tags/tag333.xml" /><Relationship Id="rId7" Type="http://schemas.openxmlformats.org/officeDocument/2006/relationships/image" Target="../media/image11.png" /><Relationship Id="rId8" Type="http://schemas.openxmlformats.org/officeDocument/2006/relationships/tags" Target="../tags/tag334.xml" /><Relationship Id="rId9" Type="http://schemas.openxmlformats.org/officeDocument/2006/relationships/slideMaster" Target="../slideMasters/slideMaster2.xml" /></Relationships>
</file>

<file path=ppt/slideLayouts/_rels/slideLayout4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5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336.xml" /><Relationship Id="rId3" Type="http://schemas.openxmlformats.org/officeDocument/2006/relationships/tags" Target="../tags/tag337.xml" /><Relationship Id="rId4" Type="http://schemas.openxmlformats.org/officeDocument/2006/relationships/tags" Target="../tags/tag338.xml" /><Relationship Id="rId5" Type="http://schemas.openxmlformats.org/officeDocument/2006/relationships/tags" Target="../tags/tag339.xml" /><Relationship Id="rId6" Type="http://schemas.openxmlformats.org/officeDocument/2006/relationships/tags" Target="../tags/tag340.xml" /><Relationship Id="rId7" Type="http://schemas.openxmlformats.org/officeDocument/2006/relationships/tags" Target="../tags/tag341.xml" /><Relationship Id="rId8" Type="http://schemas.openxmlformats.org/officeDocument/2006/relationships/tags" Target="../tags/tag342.xml" /><Relationship Id="rId9" Type="http://schemas.openxmlformats.org/officeDocument/2006/relationships/tags" Target="../tags/tag343.xml" /></Relationships>
</file>

<file path=ppt/slideLayouts/_rels/slideLayout4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44.xml" /><Relationship Id="rId2" Type="http://schemas.openxmlformats.org/officeDocument/2006/relationships/slideMaster" Target="../slideMasters/slideMaster2.xml" /></Relationships>
</file>

<file path=ppt/slideLayouts/_rels/slideLayout4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45.xml" /><Relationship Id="rId2" Type="http://schemas.openxmlformats.org/officeDocument/2006/relationships/slideMaster" Target="../slideMasters/slideMaster2.xml" /></Relationships>
</file>

<file path=ppt/slideLayouts/_rels/slideLayout4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46.xml" /><Relationship Id="rId10" Type="http://schemas.openxmlformats.org/officeDocument/2006/relationships/tags" Target="../tags/tag353.xml" /><Relationship Id="rId11" Type="http://schemas.openxmlformats.org/officeDocument/2006/relationships/slideMaster" Target="../slideMasters/slideMaster2.xml" /><Relationship Id="rId2" Type="http://schemas.openxmlformats.org/officeDocument/2006/relationships/image" Target="../media/image12.jpeg" /><Relationship Id="rId3" Type="http://schemas.openxmlformats.org/officeDocument/2006/relationships/tags" Target="../tags/tag347.xml" /><Relationship Id="rId4" Type="http://schemas.openxmlformats.org/officeDocument/2006/relationships/image" Target="../media/image13.png" /><Relationship Id="rId5" Type="http://schemas.openxmlformats.org/officeDocument/2006/relationships/tags" Target="../tags/tag348.xml" /><Relationship Id="rId6" Type="http://schemas.openxmlformats.org/officeDocument/2006/relationships/tags" Target="../tags/tag349.xml" /><Relationship Id="rId7" Type="http://schemas.openxmlformats.org/officeDocument/2006/relationships/tags" Target="../tags/tag350.xml" /><Relationship Id="rId8" Type="http://schemas.openxmlformats.org/officeDocument/2006/relationships/tags" Target="../tags/tag351.xml" /><Relationship Id="rId9" Type="http://schemas.openxmlformats.org/officeDocument/2006/relationships/tags" Target="../tags/tag352.xml" /></Relationships>
</file>

<file path=ppt/slideLayouts/_rels/slideLayout5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4.xml" /><Relationship Id="rId2" Type="http://schemas.openxmlformats.org/officeDocument/2006/relationships/tags" Target="../tags/tag355.xml" /><Relationship Id="rId3" Type="http://schemas.openxmlformats.org/officeDocument/2006/relationships/tags" Target="../tags/tag356.xml" /><Relationship Id="rId4" Type="http://schemas.openxmlformats.org/officeDocument/2006/relationships/tags" Target="../tags/tag357.xml" /><Relationship Id="rId5" Type="http://schemas.openxmlformats.org/officeDocument/2006/relationships/tags" Target="../tags/tag358.xml" /><Relationship Id="rId6" Type="http://schemas.openxmlformats.org/officeDocument/2006/relationships/slideMaster" Target="../slideMasters/slideMaster2.xml" /></Relationships>
</file>

<file path=ppt/slideLayouts/_rels/slideLayout5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9.xml" /><Relationship Id="rId10" Type="http://schemas.openxmlformats.org/officeDocument/2006/relationships/tags" Target="../tags/tag366.xml" /><Relationship Id="rId11" Type="http://schemas.openxmlformats.org/officeDocument/2006/relationships/tags" Target="../tags/tag367.xml" /><Relationship Id="rId12" Type="http://schemas.openxmlformats.org/officeDocument/2006/relationships/tags" Target="../tags/tag368.xml" /><Relationship Id="rId13" Type="http://schemas.openxmlformats.org/officeDocument/2006/relationships/tags" Target="../tags/tag369.xml" /><Relationship Id="rId14" Type="http://schemas.openxmlformats.org/officeDocument/2006/relationships/tags" Target="../tags/tag370.xml" /><Relationship Id="rId15" Type="http://schemas.openxmlformats.org/officeDocument/2006/relationships/tags" Target="../tags/tag371.xml" /><Relationship Id="rId16" Type="http://schemas.openxmlformats.org/officeDocument/2006/relationships/slideMaster" Target="../slideMasters/slideMaster2.xml" /><Relationship Id="rId2" Type="http://schemas.openxmlformats.org/officeDocument/2006/relationships/image" Target="../media/image12.jpeg" /><Relationship Id="rId3" Type="http://schemas.openxmlformats.org/officeDocument/2006/relationships/tags" Target="../tags/tag360.xml" /><Relationship Id="rId4" Type="http://schemas.openxmlformats.org/officeDocument/2006/relationships/image" Target="../media/image13.png" /><Relationship Id="rId5" Type="http://schemas.openxmlformats.org/officeDocument/2006/relationships/tags" Target="../tags/tag361.xml" /><Relationship Id="rId6" Type="http://schemas.openxmlformats.org/officeDocument/2006/relationships/tags" Target="../tags/tag362.xml" /><Relationship Id="rId7" Type="http://schemas.openxmlformats.org/officeDocument/2006/relationships/tags" Target="../tags/tag363.xml" /><Relationship Id="rId8" Type="http://schemas.openxmlformats.org/officeDocument/2006/relationships/tags" Target="../tags/tag364.xml" /><Relationship Id="rId9" Type="http://schemas.openxmlformats.org/officeDocument/2006/relationships/tags" Target="../tags/tag365.xml" /></Relationships>
</file>

<file path=ppt/slideLayouts/_rels/slideLayout5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2.xml" /><Relationship Id="rId2" Type="http://schemas.openxmlformats.org/officeDocument/2006/relationships/slideMaster" Target="../slideMasters/slideMaster2.xml" /></Relationships>
</file>

<file path=ppt/slideLayouts/_rels/slideLayout5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3.xml" /><Relationship Id="rId2" Type="http://schemas.openxmlformats.org/officeDocument/2006/relationships/tags" Target="../tags/tag374.xml" /><Relationship Id="rId3" Type="http://schemas.openxmlformats.org/officeDocument/2006/relationships/tags" Target="../tags/tag375.xml" /><Relationship Id="rId4" Type="http://schemas.openxmlformats.org/officeDocument/2006/relationships/tags" Target="../tags/tag376.xml" /><Relationship Id="rId5" Type="http://schemas.openxmlformats.org/officeDocument/2006/relationships/tags" Target="../tags/tag377.xml" /><Relationship Id="rId6" Type="http://schemas.openxmlformats.org/officeDocument/2006/relationships/slideMaster" Target="../slideMasters/slideMaster2.xml" /></Relationships>
</file>

<file path=ppt/slideLayouts/_rels/slideLayout5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8.xml" /><Relationship Id="rId2" Type="http://schemas.openxmlformats.org/officeDocument/2006/relationships/tags" Target="../tags/tag379.xml" /><Relationship Id="rId3" Type="http://schemas.openxmlformats.org/officeDocument/2006/relationships/tags" Target="../tags/tag380.xml" /><Relationship Id="rId4" Type="http://schemas.openxmlformats.org/officeDocument/2006/relationships/tags" Target="../tags/tag381.xml" /><Relationship Id="rId5" Type="http://schemas.openxmlformats.org/officeDocument/2006/relationships/tags" Target="../tags/tag382.xml" /><Relationship Id="rId6" Type="http://schemas.openxmlformats.org/officeDocument/2006/relationships/slideMaster" Target="../slideMasters/slideMaster2.xml" /></Relationships>
</file>

<file path=ppt/slideLayouts/_rels/slideLayout5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83.xml" /><Relationship Id="rId2" Type="http://schemas.openxmlformats.org/officeDocument/2006/relationships/tags" Target="../tags/tag384.xml" /><Relationship Id="rId3" Type="http://schemas.openxmlformats.org/officeDocument/2006/relationships/tags" Target="../tags/tag385.xml" /><Relationship Id="rId4" Type="http://schemas.openxmlformats.org/officeDocument/2006/relationships/tags" Target="../tags/tag386.xml" /><Relationship Id="rId5" Type="http://schemas.openxmlformats.org/officeDocument/2006/relationships/tags" Target="../tags/tag387.xml" /><Relationship Id="rId6" Type="http://schemas.openxmlformats.org/officeDocument/2006/relationships/slideMaster" Target="../slideMasters/slideMaster2.xml" /></Relationships>
</file>

<file path=ppt/slideLayouts/_rels/slideLayout5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88.xml" /><Relationship Id="rId2" Type="http://schemas.openxmlformats.org/officeDocument/2006/relationships/tags" Target="../tags/tag389.xml" /><Relationship Id="rId3" Type="http://schemas.openxmlformats.org/officeDocument/2006/relationships/tags" Target="../tags/tag390.xml" /><Relationship Id="rId4" Type="http://schemas.openxmlformats.org/officeDocument/2006/relationships/tags" Target="../tags/tag391.xml" /><Relationship Id="rId5" Type="http://schemas.openxmlformats.org/officeDocument/2006/relationships/tags" Target="../tags/tag392.xml" /><Relationship Id="rId6" Type="http://schemas.openxmlformats.org/officeDocument/2006/relationships/slideMaster" Target="../slideMasters/slideMaster2.xml" /></Relationships>
</file>

<file path=ppt/slideLayouts/_rels/slideLayout5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93.xml" /><Relationship Id="rId2" Type="http://schemas.openxmlformats.org/officeDocument/2006/relationships/tags" Target="../tags/tag394.xml" /><Relationship Id="rId3" Type="http://schemas.openxmlformats.org/officeDocument/2006/relationships/tags" Target="../tags/tag395.xml" /><Relationship Id="rId4" Type="http://schemas.openxmlformats.org/officeDocument/2006/relationships/tags" Target="../tags/tag396.xml" /><Relationship Id="rId5" Type="http://schemas.openxmlformats.org/officeDocument/2006/relationships/tags" Target="../tags/tag397.xml" /><Relationship Id="rId6" Type="http://schemas.openxmlformats.org/officeDocument/2006/relationships/slideMaster" Target="../slideMasters/slideMaster2.xml" /></Relationships>
</file>

<file path=ppt/slideLayouts/_rels/slideLayout5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98.xml" /><Relationship Id="rId2" Type="http://schemas.openxmlformats.org/officeDocument/2006/relationships/tags" Target="../tags/tag399.xml" /><Relationship Id="rId3" Type="http://schemas.openxmlformats.org/officeDocument/2006/relationships/tags" Target="../tags/tag400.xml" /><Relationship Id="rId4" Type="http://schemas.openxmlformats.org/officeDocument/2006/relationships/tags" Target="../tags/tag401.xml" /><Relationship Id="rId5" Type="http://schemas.openxmlformats.org/officeDocument/2006/relationships/tags" Target="../tags/tag402.xml" /><Relationship Id="rId6" Type="http://schemas.openxmlformats.org/officeDocument/2006/relationships/slideMaster" Target="../slideMasters/slideMaster2.xml" /></Relationships>
</file>

<file path=ppt/slideLayouts/_rels/slideLayout5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03.xml" /><Relationship Id="rId2" Type="http://schemas.openxmlformats.org/officeDocument/2006/relationships/tags" Target="../tags/tag404.xml" /><Relationship Id="rId3" Type="http://schemas.openxmlformats.org/officeDocument/2006/relationships/tags" Target="../tags/tag405.xml" /><Relationship Id="rId4" Type="http://schemas.openxmlformats.org/officeDocument/2006/relationships/tags" Target="../tags/tag406.xml" /><Relationship Id="rId5" Type="http://schemas.openxmlformats.org/officeDocument/2006/relationships/tags" Target="../tags/tag407.xml" /><Relationship Id="rId6" Type="http://schemas.openxmlformats.org/officeDocument/2006/relationships/slideMaster" Target="../slideMasters/slideMaster2.xml" /></Relationships>
</file>

<file path=ppt/slideLayouts/_rels/slideLayout6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08.xml" /><Relationship Id="rId2" Type="http://schemas.openxmlformats.org/officeDocument/2006/relationships/tags" Target="../tags/tag409.xml" /><Relationship Id="rId3" Type="http://schemas.openxmlformats.org/officeDocument/2006/relationships/tags" Target="../tags/tag410.xml" /><Relationship Id="rId4" Type="http://schemas.openxmlformats.org/officeDocument/2006/relationships/tags" Target="../tags/tag411.xml" /><Relationship Id="rId5" Type="http://schemas.openxmlformats.org/officeDocument/2006/relationships/tags" Target="../tags/tag412.xml" /><Relationship Id="rId6" Type="http://schemas.openxmlformats.org/officeDocument/2006/relationships/slideMaster" Target="../slideMasters/slideMaster2.xml" /></Relationships>
</file>

<file path=ppt/slideLayouts/_rels/slideLayout6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3.xml" /><Relationship Id="rId2" Type="http://schemas.openxmlformats.org/officeDocument/2006/relationships/tags" Target="../tags/tag414.xml" /><Relationship Id="rId3" Type="http://schemas.openxmlformats.org/officeDocument/2006/relationships/tags" Target="../tags/tag415.xml" /><Relationship Id="rId4" Type="http://schemas.openxmlformats.org/officeDocument/2006/relationships/tags" Target="../tags/tag416.xml" /><Relationship Id="rId5" Type="http://schemas.openxmlformats.org/officeDocument/2006/relationships/tags" Target="../tags/tag417.xml" /><Relationship Id="rId6" Type="http://schemas.openxmlformats.org/officeDocument/2006/relationships/slideMaster" Target="../slideMasters/slideMaster2.xml" /></Relationships>
</file>

<file path=ppt/slideLayouts/_rels/slideLayout6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8.xml" /><Relationship Id="rId2" Type="http://schemas.openxmlformats.org/officeDocument/2006/relationships/tags" Target="../tags/tag419.xml" /><Relationship Id="rId3" Type="http://schemas.openxmlformats.org/officeDocument/2006/relationships/tags" Target="../tags/tag420.xml" /><Relationship Id="rId4" Type="http://schemas.openxmlformats.org/officeDocument/2006/relationships/tags" Target="../tags/tag421.xml" /><Relationship Id="rId5" Type="http://schemas.openxmlformats.org/officeDocument/2006/relationships/tags" Target="../tags/tag422.xml" /><Relationship Id="rId6" Type="http://schemas.openxmlformats.org/officeDocument/2006/relationships/slideMaster" Target="../slideMasters/slideMaster2.xml" /></Relationships>
</file>

<file path=ppt/slideLayouts/_rels/slideLayout6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3.xml" /><Relationship Id="rId2" Type="http://schemas.openxmlformats.org/officeDocument/2006/relationships/tags" Target="../tags/tag424.xml" /><Relationship Id="rId3" Type="http://schemas.openxmlformats.org/officeDocument/2006/relationships/tags" Target="../tags/tag425.xml" /><Relationship Id="rId4" Type="http://schemas.openxmlformats.org/officeDocument/2006/relationships/tags" Target="../tags/tag426.xml" /><Relationship Id="rId5" Type="http://schemas.openxmlformats.org/officeDocument/2006/relationships/tags" Target="../tags/tag427.xml" /><Relationship Id="rId6" Type="http://schemas.openxmlformats.org/officeDocument/2006/relationships/slideMaster" Target="../slideMasters/slideMaster2.xml" /></Relationships>
</file>

<file path=ppt/slideLayouts/_rels/slideLayout6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8.xml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E240B582-2A2D-499E-8622-F0BE380CEC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A312A1BE-0CFE-4B2F-88B7-71FE9A927A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C249C846-ABD0-407D-979B-449AA4F081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  <p:custDataLst>
              <p:tags r:id="rId3"/>
            </p:custDataLst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  <p:custDataLst>
              <p:tags r:id="rId5"/>
            </p:custDataLst>
          </p:nvPr>
        </p:nvSpPr>
        <p:spPr/>
        <p:txBody>
          <a:bodyPr/>
          <a:lstStyle/>
          <a:p>
            <a:fld id="{52EC7492-BB8A-439B-9093-9821973B75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  <p:custDataLst>
              <p:tags r:id="rId5"/>
            </p:custDataLst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  <p:custDataLst>
              <p:tags r:id="rId6"/>
            </p:custDataLst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  <p:custDataLst>
              <p:tags r:id="rId7"/>
            </p:custDataLst>
          </p:nvPr>
        </p:nvSpPr>
        <p:spPr/>
        <p:txBody>
          <a:bodyPr/>
          <a:lstStyle/>
          <a:p>
            <a:fld id="{3A490691-BEFF-4F55-8E53-2C47D4BEB7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  <p:custDataLst>
              <p:tags r:id="rId8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  <p:custDataLst>
              <p:tags r:id="rId9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  <p:custDataLst>
              <p:tags r:id="rId3"/>
            </p:custDataLst>
          </p:nvPr>
        </p:nvSpPr>
        <p:spPr/>
        <p:txBody>
          <a:bodyPr/>
          <a:lstStyle/>
          <a:p>
            <a:fld id="{B798C3EB-77F9-4402-97FA-A6C2A05F73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  <p:custDataLst>
              <p:tags r:id="rId4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  <p:custDataLst>
              <p:tags r:id="rId5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  <p:custDataLst>
              <p:tags r:id="rId2"/>
            </p:custDataLst>
          </p:nvPr>
        </p:nvSpPr>
        <p:spPr/>
        <p:txBody>
          <a:bodyPr/>
          <a:lstStyle/>
          <a:p>
            <a:fld id="{BAFC5F68-0673-4333-AA83-CA4CB919FD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  <p:custDataLst>
              <p:tags r:id="rId3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  <p:custDataLst>
              <p:tags r:id="rId4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  <p:custDataLst>
              <p:tags r:id="rId3"/>
            </p:custDataLst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  <p:custDataLst>
              <p:tags r:id="rId5"/>
            </p:custDataLst>
          </p:nvPr>
        </p:nvSpPr>
        <p:spPr/>
        <p:txBody>
          <a:bodyPr/>
          <a:lstStyle/>
          <a:p>
            <a:fld id="{E8DCE243-639C-4F24-9DEA-8EE840656A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  <p:custDataLst>
              <p:tags r:id="rId3"/>
            </p:custDataLst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  <p:custDataLst>
              <p:tags r:id="rId5"/>
            </p:custDataLst>
          </p:nvPr>
        </p:nvSpPr>
        <p:spPr/>
        <p:txBody>
          <a:bodyPr/>
          <a:lstStyle/>
          <a:p>
            <a:fld id="{37B95D02-0C8A-4279-A1B4-A30A39C9A6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B7FB803D-CD2C-4BA9-AA44-1C81C0B908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  <p:custDataLst>
              <p:tags r:id="rId2"/>
            </p:custDataLst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6F24E96E-32C9-47B2-9C55-06F8107D50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课前导入">
    <p:bg>
      <p:bgRef idx="1001">
        <a:schemeClr val="bg1"/>
      </p:bgRef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grpSp>
        <p:nvGrpSpPr>
          <p:cNvPr id="8" name="组合 7"/>
          <p:cNvGrpSpPr/>
          <p:nvPr userDrawn="1">
            <p:custDataLst>
              <p:tags r:id="rId2"/>
            </p:custDataLst>
          </p:nvPr>
        </p:nvGrpSpPr>
        <p:grpSpPr>
          <a:xfrm>
            <a:off x="263352" y="404664"/>
            <a:ext cx="3318818" cy="754864"/>
            <a:chOff x="8046680" y="1526252"/>
            <a:chExt cx="887327" cy="754864"/>
          </a:xfrm>
        </p:grpSpPr>
        <p:sp>
          <p:nvSpPr>
            <p:cNvPr id="10" name="矩形 9"/>
            <p:cNvSpPr/>
            <p:nvPr>
              <p:custDataLst>
                <p:tags r:id="rId3"/>
              </p:custDataLst>
            </p:nvPr>
          </p:nvSpPr>
          <p:spPr>
            <a:xfrm>
              <a:off x="8078037" y="1526252"/>
              <a:ext cx="855970" cy="659830"/>
            </a:xfrm>
            <a:prstGeom prst="rect">
              <a:avLst/>
            </a:prstGeom>
            <a:noFill/>
            <a:ln>
              <a:solidFill>
                <a:schemeClr val="accent6">
                  <a:lumMod val="60000"/>
                  <a:lumOff val="4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endParaRPr>
            </a:p>
          </p:txBody>
        </p:sp>
        <p:sp>
          <p:nvSpPr>
            <p:cNvPr id="11" name="矩形 10"/>
            <p:cNvSpPr/>
            <p:nvPr>
              <p:custDataLst>
                <p:tags r:id="rId4"/>
              </p:custDataLst>
            </p:nvPr>
          </p:nvSpPr>
          <p:spPr>
            <a:xfrm>
              <a:off x="8046680" y="1635956"/>
              <a:ext cx="861774" cy="645160"/>
            </a:xfrm>
            <a:prstGeom prst="rect">
              <a:avLst/>
            </a:prstGeom>
            <a:solidFill>
              <a:schemeClr val="accent6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3600" b="1">
                  <a:solidFill>
                    <a:schemeClr val="tx1"/>
                  </a:solidFill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  <a:sym typeface="楷体" panose="02010609060101010101" pitchFamily="49" charset="-122"/>
                </a:rPr>
                <a:t>新课导入</a:t>
              </a:r>
              <a:endParaRPr lang="zh-CN" altLang="en-US" sz="3600" b="1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endParaRPr>
            </a:p>
          </p:txBody>
        </p: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探求新知">
    <p:bg>
      <p:bgRef idx="1001">
        <a:schemeClr val="bg1"/>
      </p:bgRef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grpSp>
        <p:nvGrpSpPr>
          <p:cNvPr id="8" name="组合 7"/>
          <p:cNvGrpSpPr/>
          <p:nvPr userDrawn="1">
            <p:custDataLst>
              <p:tags r:id="rId2"/>
            </p:custDataLst>
          </p:nvPr>
        </p:nvGrpSpPr>
        <p:grpSpPr>
          <a:xfrm>
            <a:off x="263352" y="404664"/>
            <a:ext cx="3318818" cy="754864"/>
            <a:chOff x="8046680" y="1526252"/>
            <a:chExt cx="887327" cy="754864"/>
          </a:xfrm>
        </p:grpSpPr>
        <p:sp>
          <p:nvSpPr>
            <p:cNvPr id="10" name="矩形 9"/>
            <p:cNvSpPr/>
            <p:nvPr>
              <p:custDataLst>
                <p:tags r:id="rId3"/>
              </p:custDataLst>
            </p:nvPr>
          </p:nvSpPr>
          <p:spPr>
            <a:xfrm>
              <a:off x="8078037" y="1526252"/>
              <a:ext cx="855970" cy="659830"/>
            </a:xfrm>
            <a:prstGeom prst="rect">
              <a:avLst/>
            </a:prstGeom>
            <a:noFill/>
            <a:ln>
              <a:solidFill>
                <a:srgbClr val="00B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endParaRPr>
            </a:p>
          </p:txBody>
        </p:sp>
        <p:sp>
          <p:nvSpPr>
            <p:cNvPr id="11" name="矩形 10"/>
            <p:cNvSpPr/>
            <p:nvPr>
              <p:custDataLst>
                <p:tags r:id="rId4"/>
              </p:custDataLst>
            </p:nvPr>
          </p:nvSpPr>
          <p:spPr>
            <a:xfrm>
              <a:off x="8046680" y="1635956"/>
              <a:ext cx="861774" cy="645160"/>
            </a:xfrm>
            <a:prstGeom prst="rect">
              <a:avLst/>
            </a:prstGeom>
            <a:gradFill flip="none" rotWithShape="1">
              <a:gsLst>
                <a:gs pos="0">
                  <a:srgbClr val="00B050">
                    <a:tint val="66000"/>
                    <a:satMod val="160000"/>
                  </a:srgbClr>
                </a:gs>
                <a:gs pos="50000">
                  <a:srgbClr val="00B050">
                    <a:tint val="44500"/>
                    <a:satMod val="160000"/>
                  </a:srgbClr>
                </a:gs>
                <a:gs pos="100000">
                  <a:srgbClr val="00B050">
                    <a:tint val="23500"/>
                    <a:satMod val="160000"/>
                  </a:srgbClr>
                </a:gs>
              </a:gsLst>
              <a:lin ang="8100000" scaled="1"/>
            </a:gradFill>
            <a:ln>
              <a:noFill/>
            </a:ln>
          </p:spPr>
          <p:txBody>
            <a:bodyPr vert="horz"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3600" b="1">
                  <a:solidFill>
                    <a:schemeClr val="tx1"/>
                  </a:solidFill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  <a:sym typeface="楷体" panose="02010609060101010101" pitchFamily="49" charset="-122"/>
                </a:rPr>
                <a:t>探索新知</a:t>
              </a:r>
              <a:endParaRPr lang="zh-CN" altLang="en-US" sz="3600" b="1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endParaRPr>
            </a:p>
          </p:txBody>
        </p: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探求新知">
    <p:bg>
      <p:bgRef idx="1001">
        <a:schemeClr val="bg1"/>
      </p:bgRef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grpSp>
        <p:nvGrpSpPr>
          <p:cNvPr id="8" name="组合 7"/>
          <p:cNvGrpSpPr/>
          <p:nvPr userDrawn="1">
            <p:custDataLst>
              <p:tags r:id="rId2"/>
            </p:custDataLst>
          </p:nvPr>
        </p:nvGrpSpPr>
        <p:grpSpPr>
          <a:xfrm>
            <a:off x="263352" y="404664"/>
            <a:ext cx="3318818" cy="754864"/>
            <a:chOff x="8046680" y="1526252"/>
            <a:chExt cx="887327" cy="754864"/>
          </a:xfrm>
        </p:grpSpPr>
        <p:sp>
          <p:nvSpPr>
            <p:cNvPr id="10" name="矩形 9"/>
            <p:cNvSpPr/>
            <p:nvPr>
              <p:custDataLst>
                <p:tags r:id="rId3"/>
              </p:custDataLst>
            </p:nvPr>
          </p:nvSpPr>
          <p:spPr>
            <a:xfrm>
              <a:off x="8078037" y="1526252"/>
              <a:ext cx="855970" cy="659830"/>
            </a:xfrm>
            <a:prstGeom prst="rect">
              <a:avLst/>
            </a:prstGeom>
            <a:noFill/>
            <a:ln>
              <a:solidFill>
                <a:srgbClr val="00B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endParaRPr>
            </a:p>
          </p:txBody>
        </p:sp>
        <p:sp>
          <p:nvSpPr>
            <p:cNvPr id="11" name="矩形 10"/>
            <p:cNvSpPr/>
            <p:nvPr>
              <p:custDataLst>
                <p:tags r:id="rId4"/>
              </p:custDataLst>
            </p:nvPr>
          </p:nvSpPr>
          <p:spPr>
            <a:xfrm>
              <a:off x="8046680" y="1635956"/>
              <a:ext cx="861774" cy="645160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txBody>
            <a:bodyPr vert="horz"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3600" b="1">
                  <a:solidFill>
                    <a:schemeClr val="tx1"/>
                  </a:solidFill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  <a:sym typeface="楷体" panose="02010609060101010101" pitchFamily="49" charset="-122"/>
                </a:rPr>
                <a:t>知识回顾</a:t>
              </a:r>
              <a:endParaRPr lang="zh-CN" altLang="en-US" sz="3600" b="1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endParaRPr>
            </a:p>
          </p:txBody>
        </p: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知识总结">
    <p:bg>
      <p:bgRef idx="1001">
        <a:schemeClr val="bg1"/>
      </p:bgRef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grpSp>
        <p:nvGrpSpPr>
          <p:cNvPr id="8" name="组合 7"/>
          <p:cNvGrpSpPr/>
          <p:nvPr userDrawn="1">
            <p:custDataLst>
              <p:tags r:id="rId2"/>
            </p:custDataLst>
          </p:nvPr>
        </p:nvGrpSpPr>
        <p:grpSpPr>
          <a:xfrm>
            <a:off x="263352" y="404664"/>
            <a:ext cx="3318818" cy="754864"/>
            <a:chOff x="8046680" y="1526252"/>
            <a:chExt cx="887327" cy="754864"/>
          </a:xfrm>
        </p:grpSpPr>
        <p:sp>
          <p:nvSpPr>
            <p:cNvPr id="10" name="矩形 9"/>
            <p:cNvSpPr/>
            <p:nvPr>
              <p:custDataLst>
                <p:tags r:id="rId3"/>
              </p:custDataLst>
            </p:nvPr>
          </p:nvSpPr>
          <p:spPr>
            <a:xfrm>
              <a:off x="8078037" y="1526252"/>
              <a:ext cx="855970" cy="659830"/>
            </a:xfrm>
            <a:prstGeom prst="rect">
              <a:avLst/>
            </a:prstGeom>
            <a:noFill/>
            <a:ln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endParaRPr>
            </a:p>
          </p:txBody>
        </p:sp>
        <p:sp>
          <p:nvSpPr>
            <p:cNvPr id="11" name="矩形 10"/>
            <p:cNvSpPr/>
            <p:nvPr>
              <p:custDataLst>
                <p:tags r:id="rId4"/>
              </p:custDataLst>
            </p:nvPr>
          </p:nvSpPr>
          <p:spPr>
            <a:xfrm>
              <a:off x="8046680" y="1635956"/>
              <a:ext cx="861774" cy="645160"/>
            </a:xfrm>
            <a:prstGeom prst="rect">
              <a:avLst/>
            </a:prstGeom>
            <a:gradFill flip="none" rotWithShape="1">
              <a:gsLst>
                <a:gs pos="0">
                  <a:srgbClr val="F3EE12">
                    <a:tint val="66000"/>
                    <a:satMod val="160000"/>
                  </a:srgbClr>
                </a:gs>
                <a:gs pos="50000">
                  <a:srgbClr val="F3EE12">
                    <a:tint val="44500"/>
                    <a:satMod val="160000"/>
                  </a:srgbClr>
                </a:gs>
                <a:gs pos="100000">
                  <a:srgbClr val="F3EE12">
                    <a:tint val="23500"/>
                    <a:satMod val="16000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txBody>
            <a:bodyPr vert="horz"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3600" b="1">
                  <a:solidFill>
                    <a:schemeClr val="tx1"/>
                  </a:solidFill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  <a:sym typeface="楷体" panose="02010609060101010101" pitchFamily="49" charset="-122"/>
                </a:rPr>
                <a:t>知识总结</a:t>
              </a:r>
              <a:endParaRPr lang="zh-CN" altLang="en-US" sz="3600" b="1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endParaRPr>
            </a:p>
          </p:txBody>
        </p: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知识总结">
    <p:bg>
      <p:bgPr>
        <a:solidFill>
          <a:schemeClr val="bg1"/>
        </a:solidFill>
        <a:effectLst/>
      </p:bgPr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grpSp>
        <p:nvGrpSpPr>
          <p:cNvPr id="8" name="组合 7"/>
          <p:cNvGrpSpPr/>
          <p:nvPr userDrawn="1">
            <p:custDataLst>
              <p:tags r:id="rId2"/>
            </p:custDataLst>
          </p:nvPr>
        </p:nvGrpSpPr>
        <p:grpSpPr>
          <a:xfrm>
            <a:off x="263352" y="404664"/>
            <a:ext cx="3318818" cy="754864"/>
            <a:chOff x="8046680" y="1526252"/>
            <a:chExt cx="887327" cy="754864"/>
          </a:xfrm>
          <a:solidFill>
            <a:schemeClr val="accent1"/>
          </a:solidFill>
        </p:grpSpPr>
        <p:sp>
          <p:nvSpPr>
            <p:cNvPr id="10" name="矩形 9"/>
            <p:cNvSpPr/>
            <p:nvPr>
              <p:custDataLst>
                <p:tags r:id="rId3"/>
              </p:custDataLst>
            </p:nvPr>
          </p:nvSpPr>
          <p:spPr>
            <a:xfrm>
              <a:off x="8078037" y="1526252"/>
              <a:ext cx="855970" cy="659830"/>
            </a:xfrm>
            <a:prstGeom prst="rect">
              <a:avLst/>
            </a:prstGeom>
            <a:grpFill/>
            <a:ln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endParaRPr>
            </a:p>
          </p:txBody>
        </p:sp>
        <p:sp>
          <p:nvSpPr>
            <p:cNvPr id="11" name="矩形 10"/>
            <p:cNvSpPr/>
            <p:nvPr>
              <p:custDataLst>
                <p:tags r:id="rId4"/>
              </p:custDataLst>
            </p:nvPr>
          </p:nvSpPr>
          <p:spPr>
            <a:xfrm>
              <a:off x="8046680" y="1635956"/>
              <a:ext cx="861774" cy="645160"/>
            </a:xfrm>
            <a:prstGeom prst="rect">
              <a:avLst/>
            </a:prstGeom>
            <a:grpFill/>
            <a:ln>
              <a:noFill/>
            </a:ln>
          </p:spPr>
          <p:txBody>
            <a:bodyPr vert="horz"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3600" b="1">
                  <a:solidFill>
                    <a:schemeClr val="tx1"/>
                  </a:solidFill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  <a:sym typeface="楷体" panose="02010609060101010101" pitchFamily="49" charset="-122"/>
                </a:rPr>
                <a:t>小试牛刀</a:t>
              </a:r>
              <a:endParaRPr lang="zh-CN" altLang="en-US" sz="3600" b="1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endParaRPr>
            </a:p>
          </p:txBody>
        </p: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达标练习">
    <p:bg>
      <p:bgRef idx="1001">
        <a:schemeClr val="bg1"/>
      </p:bgRef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grpSp>
        <p:nvGrpSpPr>
          <p:cNvPr id="8" name="组合 7"/>
          <p:cNvGrpSpPr/>
          <p:nvPr userDrawn="1">
            <p:custDataLst>
              <p:tags r:id="rId2"/>
            </p:custDataLst>
          </p:nvPr>
        </p:nvGrpSpPr>
        <p:grpSpPr>
          <a:xfrm>
            <a:off x="263352" y="404664"/>
            <a:ext cx="3318818" cy="754864"/>
            <a:chOff x="8046680" y="1526252"/>
            <a:chExt cx="887327" cy="754864"/>
          </a:xfrm>
        </p:grpSpPr>
        <p:sp>
          <p:nvSpPr>
            <p:cNvPr id="10" name="矩形 9"/>
            <p:cNvSpPr/>
            <p:nvPr>
              <p:custDataLst>
                <p:tags r:id="rId3"/>
              </p:custDataLst>
            </p:nvPr>
          </p:nvSpPr>
          <p:spPr>
            <a:xfrm>
              <a:off x="8078037" y="1526252"/>
              <a:ext cx="855970" cy="659830"/>
            </a:xfrm>
            <a:prstGeom prst="rect">
              <a:avLst/>
            </a:prstGeom>
            <a:noFill/>
            <a:ln>
              <a:solidFill>
                <a:srgbClr val="7030A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endParaRPr>
            </a:p>
          </p:txBody>
        </p:sp>
        <p:sp>
          <p:nvSpPr>
            <p:cNvPr id="11" name="矩形 10"/>
            <p:cNvSpPr/>
            <p:nvPr>
              <p:custDataLst>
                <p:tags r:id="rId4"/>
              </p:custDataLst>
            </p:nvPr>
          </p:nvSpPr>
          <p:spPr>
            <a:xfrm>
              <a:off x="8046680" y="1635956"/>
              <a:ext cx="861774" cy="645160"/>
            </a:xfrm>
            <a:prstGeom prst="rect">
              <a:avLst/>
            </a:prstGeom>
            <a:gradFill flip="none" rotWithShape="1">
              <a:gsLst>
                <a:gs pos="0">
                  <a:srgbClr val="7030A0">
                    <a:tint val="66000"/>
                    <a:satMod val="160000"/>
                  </a:srgbClr>
                </a:gs>
                <a:gs pos="50000">
                  <a:srgbClr val="7030A0">
                    <a:tint val="44500"/>
                    <a:satMod val="160000"/>
                  </a:srgbClr>
                </a:gs>
                <a:gs pos="100000">
                  <a:srgbClr val="7030A0">
                    <a:tint val="23500"/>
                    <a:satMod val="160000"/>
                  </a:srgbClr>
                </a:gs>
              </a:gsLst>
              <a:lin ang="5400000" scaled="1"/>
            </a:gradFill>
            <a:ln>
              <a:solidFill>
                <a:srgbClr val="7030A0"/>
              </a:solidFill>
            </a:ln>
          </p:spPr>
          <p:txBody>
            <a:bodyPr vert="horz"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3600" b="1">
                  <a:solidFill>
                    <a:schemeClr val="tx1"/>
                  </a:solidFill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  <a:sym typeface="楷体" panose="02010609060101010101" pitchFamily="49" charset="-122"/>
                </a:rPr>
                <a:t>达标练习</a:t>
              </a:r>
              <a:endParaRPr lang="zh-CN" altLang="en-US" sz="3600" b="1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endParaRPr>
            </a:p>
          </p:txBody>
        </p: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课后作业">
    <p:bg>
      <p:bgRef idx="1001">
        <a:schemeClr val="bg1"/>
      </p:bgRef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grpSp>
        <p:nvGrpSpPr>
          <p:cNvPr id="8" name="组合 7"/>
          <p:cNvGrpSpPr/>
          <p:nvPr userDrawn="1">
            <p:custDataLst>
              <p:tags r:id="rId2"/>
            </p:custDataLst>
          </p:nvPr>
        </p:nvGrpSpPr>
        <p:grpSpPr>
          <a:xfrm>
            <a:off x="263352" y="404664"/>
            <a:ext cx="3318818" cy="754864"/>
            <a:chOff x="8046680" y="1526252"/>
            <a:chExt cx="887327" cy="754864"/>
          </a:xfrm>
        </p:grpSpPr>
        <p:sp>
          <p:nvSpPr>
            <p:cNvPr id="10" name="矩形 9"/>
            <p:cNvSpPr/>
            <p:nvPr>
              <p:custDataLst>
                <p:tags r:id="rId3"/>
              </p:custDataLst>
            </p:nvPr>
          </p:nvSpPr>
          <p:spPr>
            <a:xfrm>
              <a:off x="8078037" y="1526252"/>
              <a:ext cx="855970" cy="659830"/>
            </a:xfrm>
            <a:prstGeom prst="rect">
              <a:avLst/>
            </a:prstGeom>
            <a:no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endParaRPr>
            </a:p>
          </p:txBody>
        </p:sp>
        <p:sp>
          <p:nvSpPr>
            <p:cNvPr id="11" name="矩形 10"/>
            <p:cNvSpPr/>
            <p:nvPr>
              <p:custDataLst>
                <p:tags r:id="rId4"/>
              </p:custDataLst>
            </p:nvPr>
          </p:nvSpPr>
          <p:spPr>
            <a:xfrm>
              <a:off x="8046680" y="1635956"/>
              <a:ext cx="861774" cy="645160"/>
            </a:xfrm>
            <a:prstGeom prst="rect">
              <a:avLst/>
            </a:prstGeom>
            <a:gradFill flip="none" rotWithShape="1">
              <a:gsLst>
                <a:gs pos="0">
                  <a:srgbClr val="FF0000">
                    <a:tint val="66000"/>
                    <a:satMod val="160000"/>
                  </a:srgbClr>
                </a:gs>
                <a:gs pos="50000">
                  <a:srgbClr val="FF0000">
                    <a:tint val="44500"/>
                    <a:satMod val="160000"/>
                  </a:srgbClr>
                </a:gs>
                <a:gs pos="100000">
                  <a:srgbClr val="FF0000">
                    <a:tint val="23500"/>
                    <a:satMod val="160000"/>
                  </a:srgbClr>
                </a:gs>
              </a:gsLst>
              <a:lin ang="0" scaled="1"/>
            </a:gradFill>
            <a:ln>
              <a:noFill/>
            </a:ln>
          </p:spPr>
          <p:txBody>
            <a:bodyPr vert="horz"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3600" b="1">
                  <a:solidFill>
                    <a:schemeClr val="tx1"/>
                  </a:solidFill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  <a:sym typeface="楷体" panose="02010609060101010101" pitchFamily="49" charset="-122"/>
                </a:rPr>
                <a:t>课后作业</a:t>
              </a:r>
              <a:endParaRPr lang="zh-CN" altLang="en-US" sz="3600" b="1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endParaRPr>
            </a:p>
          </p:txBody>
        </p:sp>
      </p:grpSp>
      <p:pic>
        <p:nvPicPr>
          <p:cNvPr id="6" name="图片 5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5400" y="1847457"/>
            <a:ext cx="504056" cy="521851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</p:pic>
      <p:pic>
        <p:nvPicPr>
          <p:cNvPr id="7" name="图片 6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5400" y="3168074"/>
            <a:ext cx="504056" cy="521851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尾页-再见页">
    <p:bg>
      <p:bgRef idx="1003">
        <a:schemeClr val="bg2"/>
      </p:bgRef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7" name="椭圆 6"/>
          <p:cNvSpPr/>
          <p:nvPr>
            <p:custDataLst>
              <p:tags r:id="rId2"/>
            </p:custDataLst>
          </p:nvPr>
        </p:nvSpPr>
        <p:spPr>
          <a:xfrm>
            <a:off x="3796768" y="1733220"/>
            <a:ext cx="4547896" cy="3410922"/>
          </a:xfrm>
          <a:prstGeom prst="ellipse">
            <a:avLst/>
          </a:prstGeom>
          <a:noFill/>
          <a:ln w="19050">
            <a:solidFill>
              <a:schemeClr val="bg1"/>
            </a:solidFill>
            <a:prstDash val="lgDashDot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 sz="1350" baseline="0">
              <a:latin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8" name="椭圆 7"/>
          <p:cNvSpPr/>
          <p:nvPr>
            <p:custDataLst>
              <p:tags r:id="rId3"/>
            </p:custDataLst>
          </p:nvPr>
        </p:nvSpPr>
        <p:spPr>
          <a:xfrm>
            <a:off x="3898928" y="1807420"/>
            <a:ext cx="4324215" cy="3243161"/>
          </a:xfrm>
          <a:prstGeom prst="ellipse">
            <a:avLst/>
          </a:prstGeom>
          <a:solidFill>
            <a:schemeClr val="bg1"/>
          </a:solidFill>
          <a:ln w="1905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 sz="1350" baseline="0">
              <a:latin typeface="楷体" panose="02010609060101010101" pitchFamily="49" charset="-122"/>
              <a:cs typeface="楷体" panose="02010609060101010101" pitchFamily="49" charset="-122"/>
            </a:endParaRPr>
          </a:p>
        </p:txBody>
      </p:sp>
      <p:pic>
        <p:nvPicPr>
          <p:cNvPr id="9" name="图片 8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" b="51165"/>
          <a:stretch>
            <a:fillRect/>
          </a:stretch>
        </p:blipFill>
        <p:spPr>
          <a:xfrm rot="10800000">
            <a:off x="-96688" y="8211"/>
            <a:ext cx="12192000" cy="525889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" b="51165"/>
          <a:stretch>
            <a:fillRect/>
          </a:stretch>
        </p:blipFill>
        <p:spPr>
          <a:xfrm>
            <a:off x="0" y="6343262"/>
            <a:ext cx="12192000" cy="525889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 rot="205449" flipH="1">
            <a:off x="3961505" y="4376067"/>
            <a:ext cx="1247699" cy="985025"/>
          </a:xfrm>
          <a:prstGeom prst="rect">
            <a:avLst/>
          </a:prstGeom>
        </p:spPr>
      </p:pic>
      <p:pic>
        <p:nvPicPr>
          <p:cNvPr id="12" name="图片 11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7"/>
          <a:stretch>
            <a:fillRect/>
          </a:stretch>
        </p:blipFill>
        <p:spPr>
          <a:xfrm rot="16995452">
            <a:off x="7107917" y="1649811"/>
            <a:ext cx="1247699" cy="985025"/>
          </a:xfrm>
          <a:prstGeom prst="rect">
            <a:avLst/>
          </a:prstGeom>
        </p:spPr>
      </p:pic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79743" y="6389433"/>
            <a:ext cx="2700000" cy="237600"/>
          </a:xfrm>
        </p:spPr>
        <p:txBody>
          <a:bodyPr lIns="90000" tIns="46800" rIns="90000" bIns="46800">
            <a:normAutofit/>
          </a:bodyPr>
          <a:lstStyle>
            <a:lvl1pPr>
              <a:defRPr baseline="0">
                <a:latin typeface="楷体" panose="02010609060101010101" pitchFamily="49" charset="-122"/>
                <a:ea typeface="楷体" panose="020106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116000" y="6389433"/>
            <a:ext cx="3960000" cy="237600"/>
          </a:xfrm>
        </p:spPr>
        <p:txBody>
          <a:bodyPr lIns="90000" tIns="46800" rIns="90000" bIns="46800">
            <a:normAutofit/>
          </a:bodyPr>
          <a:lstStyle>
            <a:lvl1pPr>
              <a:defRPr baseline="0">
                <a:latin typeface="楷体" panose="02010609060101010101" pitchFamily="49" charset="-122"/>
                <a:ea typeface="楷体" panose="020106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89433"/>
            <a:ext cx="2700000" cy="237600"/>
          </a:xfrm>
        </p:spPr>
        <p:txBody>
          <a:bodyPr lIns="90000" tIns="46800" rIns="90000" bIns="46800">
            <a:normAutofit/>
          </a:bodyPr>
          <a:lstStyle>
            <a:lvl1pPr>
              <a:defRPr baseline="0">
                <a:latin typeface="楷体" panose="02010609060101010101" pitchFamily="49" charset="-122"/>
                <a:ea typeface="楷体" panose="020106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4" name="标题 7"/>
          <p:cNvSpPr txBox="1"/>
          <p:nvPr userDrawn="1">
            <p:custDataLst>
              <p:tags r:id="rId13"/>
            </p:custDataLst>
          </p:nvPr>
        </p:nvSpPr>
        <p:spPr>
          <a:xfrm>
            <a:off x="4007657" y="2912836"/>
            <a:ext cx="4176686" cy="1086088"/>
          </a:xfrm>
          <a:prstGeom prst="rect">
            <a:avLst/>
          </a:prstGeom>
        </p:spPr>
        <p:txBody>
          <a:bodyPr vert="horz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6858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1800" b="1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buSzTx/>
            </a:pPr>
            <a:r>
              <a:rPr lang="en-US" altLang="zh-CN" sz="5400" b="1" cap="none" spc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>
                  <a:reflection blurRad="6350" stA="50000" endA="300" endPos="50000" dist="60007" dir="5400000" sy="-100000" algn="bl" rotWithShape="0"/>
                </a:effectLst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rPr>
              <a:t>Thank you! </a:t>
            </a:r>
            <a:endParaRPr lang="en-US" altLang="zh-CN" sz="5400" b="1" cap="none" spc="0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  <a:effectLst>
                <a:reflection blurRad="6350" stA="50000" endA="300" endPos="50000" dist="60007" dir="5400000" sy="-100000" algn="bl" rotWithShape="0"/>
              </a:effectLst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  <a:sym typeface="楷体" panose="02010609060101010101" pitchFamily="49" charset="-122"/>
            </a:endParaRP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3"/>
            </p:custDataLst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  <p:custDataLst>
              <p:tags r:id="rId5"/>
            </p:custDataLst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6"/>
            </p:custDataLst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3"/>
            </p:custDataLst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 文本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  <p:custDataLst>
              <p:tags r:id="rId2"/>
            </p:custDataLst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首页-标题页">
    <p:bg>
      <p:bgRef idx="1003">
        <a:schemeClr val="bg2"/>
      </p:bgRef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3" name="椭圆 22"/>
          <p:cNvSpPr/>
          <p:nvPr>
            <p:custDataLst>
              <p:tags r:id="rId2"/>
            </p:custDataLst>
          </p:nvPr>
        </p:nvSpPr>
        <p:spPr>
          <a:xfrm>
            <a:off x="3575824" y="1532152"/>
            <a:ext cx="5040351" cy="3780263"/>
          </a:xfrm>
          <a:prstGeom prst="ellipse">
            <a:avLst/>
          </a:prstGeom>
          <a:noFill/>
          <a:ln w="19050">
            <a:solidFill>
              <a:schemeClr val="bg1"/>
            </a:solidFill>
            <a:prstDash val="lgDashDot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 sz="1350" baseline="0">
              <a:solidFill>
                <a:schemeClr val="lt1"/>
              </a:solidFill>
              <a:latin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24" name="椭圆 23"/>
          <p:cNvSpPr/>
          <p:nvPr>
            <p:custDataLst>
              <p:tags r:id="rId3"/>
            </p:custDataLst>
          </p:nvPr>
        </p:nvSpPr>
        <p:spPr>
          <a:xfrm>
            <a:off x="3699775" y="1625115"/>
            <a:ext cx="4792448" cy="3594336"/>
          </a:xfrm>
          <a:prstGeom prst="ellipse">
            <a:avLst/>
          </a:prstGeom>
          <a:solidFill>
            <a:schemeClr val="bg1"/>
          </a:solidFill>
          <a:ln w="1905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 sz="1350" baseline="0">
              <a:solidFill>
                <a:schemeClr val="lt1"/>
              </a:solidFill>
              <a:latin typeface="楷体" panose="02010609060101010101" pitchFamily="49" charset="-122"/>
              <a:cs typeface="楷体" panose="02010609060101010101" pitchFamily="49" charset="-122"/>
            </a:endParaRPr>
          </a:p>
        </p:txBody>
      </p:sp>
      <p:pic>
        <p:nvPicPr>
          <p:cNvPr id="8" name="图片 7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" b="51165"/>
          <a:stretch>
            <a:fillRect/>
          </a:stretch>
        </p:blipFill>
        <p:spPr>
          <a:xfrm rot="10800000">
            <a:off x="-96688" y="6358"/>
            <a:ext cx="12192000" cy="525889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 rot="21394552">
            <a:off x="7589552" y="4295067"/>
            <a:ext cx="1247699" cy="985025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6"/>
          <a:stretch>
            <a:fillRect/>
          </a:stretch>
        </p:blipFill>
        <p:spPr>
          <a:xfrm rot="4996177" flipH="1">
            <a:off x="3704031" y="1159377"/>
            <a:ext cx="1247699" cy="985025"/>
          </a:xfrm>
          <a:prstGeom prst="rect">
            <a:avLst/>
          </a:prstGeom>
        </p:spPr>
      </p:pic>
      <p:sp>
        <p:nvSpPr>
          <p:cNvPr id="17" name="页脚占位符 16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89433"/>
            <a:ext cx="3960000" cy="237600"/>
          </a:xfrm>
        </p:spPr>
        <p:txBody>
          <a:bodyPr lIns="90000" tIns="46800" rIns="90000" bIns="46800">
            <a:noAutofit/>
          </a:bodyPr>
          <a:lstStyle>
            <a:lvl1pPr>
              <a:defRPr sz="1000" baseline="0"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</a:defRPr>
            </a:lvl1pPr>
          </a:lstStyle>
          <a:p>
            <a:r>
              <a:rPr lang="zh-CN" altLang="en-US">
                <a:latin typeface="楷体" panose="02010609060101010101" pitchFamily="49" charset="-122"/>
              </a:rPr>
              <a:t>学科网出品</a:t>
            </a:r>
            <a:r>
              <a:rPr lang="en-US" altLang="zh-CN">
                <a:latin typeface="楷体" panose="02010609060101010101" pitchFamily="49" charset="-122"/>
              </a:rPr>
              <a:t>·</a:t>
            </a:r>
            <a:r>
              <a:rPr lang="zh-CN" altLang="en-US">
                <a:latin typeface="楷体" panose="02010609060101010101" pitchFamily="49" charset="-122"/>
              </a:rPr>
              <a:t>侵权必究</a:t>
            </a:r>
            <a:endParaRPr lang="zh-CN" altLang="en-US">
              <a:latin typeface="楷体" panose="02010609060101010101" pitchFamily="49" charset="-122"/>
            </a:endParaRPr>
          </a:p>
        </p:txBody>
      </p:sp>
      <p:pic>
        <p:nvPicPr>
          <p:cNvPr id="2" name="图片 1"/>
          <p:cNvPicPr>
            <a:picLocks noChangeAspect="1"/>
          </p:cNvPicPr>
          <p:nvPr userDrawn="1">
            <p:custDataLst>
              <p:tags r:id="rId10"/>
            </p:custData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" b="51165"/>
          <a:stretch>
            <a:fillRect/>
          </a:stretch>
        </p:blipFill>
        <p:spPr>
          <a:xfrm>
            <a:off x="0" y="6325754"/>
            <a:ext cx="12192000" cy="525889"/>
          </a:xfrm>
          <a:prstGeom prst="rect">
            <a:avLst/>
          </a:prstGeom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3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学习目标页">
    <p:bg>
      <p:bgRef idx="1003">
        <a:schemeClr val="bg2"/>
      </p:bgRef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grpSp>
        <p:nvGrpSpPr>
          <p:cNvPr id="27" name="组合 26"/>
          <p:cNvGrpSpPr/>
          <p:nvPr userDrawn="1">
            <p:custDataLst>
              <p:tags r:id="rId2"/>
            </p:custDataLst>
          </p:nvPr>
        </p:nvGrpSpPr>
        <p:grpSpPr>
          <a:xfrm>
            <a:off x="4801123" y="1421928"/>
            <a:ext cx="594513" cy="532449"/>
            <a:chOff x="4676940" y="1196511"/>
            <a:chExt cx="594513" cy="532449"/>
          </a:xfrm>
        </p:grpSpPr>
        <p:sp>
          <p:nvSpPr>
            <p:cNvPr id="9" name="椭圆 8"/>
            <p:cNvSpPr/>
            <p:nvPr userDrawn="1">
              <p:custDataLst>
                <p:tags r:id="rId3"/>
              </p:custDataLst>
            </p:nvPr>
          </p:nvSpPr>
          <p:spPr>
            <a:xfrm>
              <a:off x="4676940" y="1196511"/>
              <a:ext cx="500625" cy="500625"/>
            </a:xfrm>
            <a:prstGeom prst="ellipse">
              <a:avLst/>
            </a:prstGeom>
            <a:solidFill>
              <a:schemeClr val="lt1"/>
            </a:solidFill>
            <a:ln w="15875">
              <a:solidFill>
                <a:srgbClr val="7D8C46"/>
              </a:solidFill>
              <a:prstDash val="lgDashDot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>
              <a:norm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kumimoji="1" lang="zh-CN" altLang="en-US" sz="1350">
                <a:solidFill>
                  <a:schemeClr val="accent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  <p:sp>
          <p:nvSpPr>
            <p:cNvPr id="10" name="TextBox 2"/>
            <p:cNvSpPr txBox="1"/>
            <p:nvPr userDrawn="1">
              <p:custDataLst>
                <p:tags r:id="rId4"/>
              </p:custDataLst>
            </p:nvPr>
          </p:nvSpPr>
          <p:spPr>
            <a:xfrm>
              <a:off x="4689527" y="1288447"/>
              <a:ext cx="500625" cy="345308"/>
            </a:xfrm>
            <a:prstGeom prst="rect">
              <a:avLst/>
            </a:prstGeom>
            <a:noFill/>
          </p:spPr>
          <p:txBody>
            <a:bodyPr wrap="square" rtlCol="0">
              <a:normAutofit fontScale="97500" lnSpcReduction="10000"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algn="ctr" defTabSz="914400" fontAlgn="auto"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defRPr/>
              </a:pPr>
              <a:r>
                <a:rPr lang="en-US" altLang="zh-CN">
                  <a:solidFill>
                    <a:schemeClr val="accent1"/>
                  </a:solidFill>
                  <a:effectLst>
                    <a:outerShdw blurRad="38100" dist="19050" dir="2700000" algn="tl" rotWithShape="0">
                      <a:schemeClr val="dk1">
                        <a:alpha val="40000"/>
                      </a:schemeClr>
                    </a:outerShdw>
                  </a:effectLst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  <a:sym typeface="+mn-lt"/>
                </a:rPr>
                <a:t>01</a:t>
              </a:r>
              <a:endParaRPr kumimoji="0" lang="en-US" altLang="zh-CN" kern="1200" normalizeH="0" noProof="0">
                <a:solidFill>
                  <a:schemeClr val="accent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lt"/>
              </a:endParaRPr>
            </a:p>
          </p:txBody>
        </p:sp>
        <p:pic>
          <p:nvPicPr>
            <p:cNvPr id="12" name="图片 11"/>
            <p:cNvPicPr>
              <a:picLocks noChangeAspect="1"/>
            </p:cNvPicPr>
            <p:nvPr userDrawn="1">
              <p:custDataLst>
                <p:tags r:id="rId6"/>
              </p:custDataLst>
            </p:nvPr>
          </p:nvPicPr>
          <p:blipFill>
            <a:blip r:embed="rId5"/>
            <a:srcRect l="254" r="254"/>
            <a:stretch>
              <a:fillRect/>
            </a:stretch>
          </p:blipFill>
          <p:spPr>
            <a:xfrm rot="21394552">
              <a:off x="4978392" y="1420700"/>
              <a:ext cx="293061" cy="308260"/>
            </a:xfrm>
            <a:prstGeom prst="rect">
              <a:avLst/>
            </a:prstGeom>
          </p:spPr>
        </p:pic>
      </p:grpSp>
      <p:grpSp>
        <p:nvGrpSpPr>
          <p:cNvPr id="26" name="组合 25"/>
          <p:cNvGrpSpPr/>
          <p:nvPr userDrawn="1">
            <p:custDataLst>
              <p:tags r:id="rId7"/>
            </p:custDataLst>
          </p:nvPr>
        </p:nvGrpSpPr>
        <p:grpSpPr>
          <a:xfrm>
            <a:off x="4799856" y="4797152"/>
            <a:ext cx="661011" cy="529916"/>
            <a:chOff x="4675673" y="4571735"/>
            <a:chExt cx="661011" cy="529916"/>
          </a:xfrm>
        </p:grpSpPr>
        <p:sp>
          <p:nvSpPr>
            <p:cNvPr id="13" name="椭圆 12"/>
            <p:cNvSpPr/>
            <p:nvPr userDrawn="1">
              <p:custDataLst>
                <p:tags r:id="rId8"/>
              </p:custDataLst>
            </p:nvPr>
          </p:nvSpPr>
          <p:spPr>
            <a:xfrm>
              <a:off x="4675673" y="4571735"/>
              <a:ext cx="500625" cy="500625"/>
            </a:xfrm>
            <a:prstGeom prst="ellipse">
              <a:avLst/>
            </a:prstGeom>
            <a:solidFill>
              <a:schemeClr val="lt1"/>
            </a:solidFill>
            <a:ln w="15875">
              <a:solidFill>
                <a:srgbClr val="7D8C46"/>
              </a:solidFill>
              <a:prstDash val="lgDashDot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>
              <a:norm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kumimoji="1" lang="zh-CN" altLang="en-US" sz="1350">
                <a:solidFill>
                  <a:schemeClr val="accent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  <p:sp>
          <p:nvSpPr>
            <p:cNvPr id="14" name="TextBox 2"/>
            <p:cNvSpPr txBox="1"/>
            <p:nvPr userDrawn="1">
              <p:custDataLst>
                <p:tags r:id="rId9"/>
              </p:custDataLst>
            </p:nvPr>
          </p:nvSpPr>
          <p:spPr>
            <a:xfrm>
              <a:off x="4689528" y="4659281"/>
              <a:ext cx="500625" cy="345308"/>
            </a:xfrm>
            <a:prstGeom prst="rect">
              <a:avLst/>
            </a:prstGeom>
            <a:noFill/>
          </p:spPr>
          <p:txBody>
            <a:bodyPr wrap="square" rtlCol="0">
              <a:normAutofit fontScale="97500" lnSpcReduction="10000"/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algn="ctr" defTabSz="914400" fontAlgn="auto"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defRPr/>
              </a:pPr>
              <a:r>
                <a:rPr lang="en-US" altLang="zh-CN">
                  <a:solidFill>
                    <a:schemeClr val="accent1"/>
                  </a:solidFill>
                  <a:effectLst>
                    <a:outerShdw blurRad="38100" dist="19050" dir="2700000" algn="tl" rotWithShape="0">
                      <a:schemeClr val="dk1">
                        <a:alpha val="40000"/>
                      </a:schemeClr>
                    </a:outerShdw>
                  </a:effectLst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  <a:sym typeface="+mn-lt"/>
                </a:rPr>
                <a:t>03</a:t>
              </a:r>
              <a:endParaRPr kumimoji="0" lang="en-US" altLang="zh-CN" kern="1200" normalizeH="0" noProof="0">
                <a:solidFill>
                  <a:schemeClr val="accent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lt"/>
              </a:endParaRPr>
            </a:p>
          </p:txBody>
        </p:sp>
        <p:pic>
          <p:nvPicPr>
            <p:cNvPr id="15" name="图片 14"/>
            <p:cNvPicPr>
              <a:picLocks noChangeAspect="1"/>
            </p:cNvPicPr>
            <p:nvPr userDrawn="1">
              <p:custDataLst>
                <p:tags r:id="rId10"/>
              </p:custDataLst>
            </p:nvPr>
          </p:nvPicPr>
          <p:blipFill>
            <a:blip r:embed="rId5"/>
            <a:srcRect l="254" r="254"/>
            <a:stretch>
              <a:fillRect/>
            </a:stretch>
          </p:blipFill>
          <p:spPr>
            <a:xfrm rot="21394552">
              <a:off x="5043623" y="4793391"/>
              <a:ext cx="293061" cy="308260"/>
            </a:xfrm>
            <a:prstGeom prst="rect">
              <a:avLst/>
            </a:prstGeom>
          </p:spPr>
        </p:pic>
      </p:grpSp>
      <p:grpSp>
        <p:nvGrpSpPr>
          <p:cNvPr id="25" name="组合 24"/>
          <p:cNvGrpSpPr/>
          <p:nvPr userDrawn="1">
            <p:custDataLst>
              <p:tags r:id="rId11"/>
            </p:custDataLst>
          </p:nvPr>
        </p:nvGrpSpPr>
        <p:grpSpPr>
          <a:xfrm>
            <a:off x="4799856" y="3073582"/>
            <a:ext cx="661011" cy="500625"/>
            <a:chOff x="4675673" y="2848165"/>
            <a:chExt cx="661011" cy="500625"/>
          </a:xfrm>
        </p:grpSpPr>
        <p:sp>
          <p:nvSpPr>
            <p:cNvPr id="16" name="椭圆 15"/>
            <p:cNvSpPr/>
            <p:nvPr userDrawn="1">
              <p:custDataLst>
                <p:tags r:id="rId12"/>
              </p:custDataLst>
            </p:nvPr>
          </p:nvSpPr>
          <p:spPr>
            <a:xfrm>
              <a:off x="4676940" y="2848165"/>
              <a:ext cx="500625" cy="500625"/>
            </a:xfrm>
            <a:prstGeom prst="ellipse">
              <a:avLst/>
            </a:prstGeom>
            <a:solidFill>
              <a:schemeClr val="lt1"/>
            </a:solidFill>
            <a:ln w="15875">
              <a:solidFill>
                <a:srgbClr val="7D8C46"/>
              </a:solidFill>
              <a:prstDash val="lgDashDot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>
              <a:norm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kumimoji="1" lang="zh-CN" altLang="en-US" sz="1350">
                <a:solidFill>
                  <a:schemeClr val="accent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  <p:sp>
          <p:nvSpPr>
            <p:cNvPr id="17" name="TextBox 2"/>
            <p:cNvSpPr txBox="1"/>
            <p:nvPr userDrawn="1">
              <p:custDataLst>
                <p:tags r:id="rId13"/>
              </p:custDataLst>
            </p:nvPr>
          </p:nvSpPr>
          <p:spPr>
            <a:xfrm>
              <a:off x="4675673" y="2949386"/>
              <a:ext cx="500625" cy="345308"/>
            </a:xfrm>
            <a:prstGeom prst="rect">
              <a:avLst/>
            </a:prstGeom>
            <a:noFill/>
          </p:spPr>
          <p:txBody>
            <a:bodyPr wrap="square" rtlCol="0">
              <a:normAutofit fontScale="97500" lnSpcReduction="10000"/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algn="ctr" defTabSz="914400" fontAlgn="auto"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defRPr/>
              </a:pPr>
              <a:r>
                <a:rPr lang="en-US" altLang="zh-CN">
                  <a:solidFill>
                    <a:schemeClr val="accent1"/>
                  </a:solidFill>
                  <a:effectLst>
                    <a:outerShdw blurRad="38100" dist="19050" dir="2700000" algn="tl" rotWithShape="0">
                      <a:schemeClr val="dk1">
                        <a:alpha val="40000"/>
                      </a:schemeClr>
                    </a:outerShdw>
                  </a:effectLst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  <a:sym typeface="+mn-lt"/>
                </a:rPr>
                <a:t>02</a:t>
              </a:r>
              <a:endParaRPr kumimoji="0" lang="en-US" altLang="zh-CN" kern="1200" normalizeH="0" noProof="0">
                <a:solidFill>
                  <a:schemeClr val="accent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lt"/>
              </a:endParaRPr>
            </a:p>
          </p:txBody>
        </p:sp>
        <p:pic>
          <p:nvPicPr>
            <p:cNvPr id="18" name="图片 17"/>
            <p:cNvPicPr>
              <a:picLocks noChangeAspect="1"/>
            </p:cNvPicPr>
            <p:nvPr userDrawn="1">
              <p:custDataLst>
                <p:tags r:id="rId14"/>
              </p:custDataLst>
            </p:nvPr>
          </p:nvPicPr>
          <p:blipFill>
            <a:blip r:embed="rId5"/>
            <a:srcRect l="254" r="254"/>
            <a:stretch>
              <a:fillRect/>
            </a:stretch>
          </p:blipFill>
          <p:spPr>
            <a:xfrm rot="21394552">
              <a:off x="5043623" y="2979892"/>
              <a:ext cx="293061" cy="308260"/>
            </a:xfrm>
            <a:prstGeom prst="rect">
              <a:avLst/>
            </a:prstGeom>
          </p:spPr>
        </p:pic>
      </p:grpSp>
      <p:grpSp>
        <p:nvGrpSpPr>
          <p:cNvPr id="19" name="组合 18"/>
          <p:cNvGrpSpPr/>
          <p:nvPr userDrawn="1">
            <p:custDataLst>
              <p:tags r:id="rId15"/>
            </p:custDataLst>
          </p:nvPr>
        </p:nvGrpSpPr>
        <p:grpSpPr>
          <a:xfrm>
            <a:off x="430480" y="1771484"/>
            <a:ext cx="4051935" cy="3719573"/>
            <a:chOff x="666337" y="1559190"/>
            <a:chExt cx="4051935" cy="3719573"/>
          </a:xfrm>
        </p:grpSpPr>
        <p:sp>
          <p:nvSpPr>
            <p:cNvPr id="20" name="椭圆 19"/>
            <p:cNvSpPr/>
            <p:nvPr>
              <p:custDataLst>
                <p:tags r:id="rId16"/>
              </p:custDataLst>
            </p:nvPr>
          </p:nvSpPr>
          <p:spPr>
            <a:xfrm>
              <a:off x="1424324" y="2175684"/>
              <a:ext cx="2350975" cy="2350975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>
              <a:norm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kumimoji="1" lang="zh-CN" altLang="en-US" sz="1350">
                <a:solidFill>
                  <a:schemeClr val="accent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  <p:pic>
          <p:nvPicPr>
            <p:cNvPr id="21" name="图片 20"/>
            <p:cNvPicPr>
              <a:picLocks noChangeAspect="1"/>
            </p:cNvPicPr>
            <p:nvPr>
              <p:custDataLst>
                <p:tags r:id="rId18"/>
              </p:custDataLst>
            </p:nvPr>
          </p:nvPicPr>
          <p:blipFill>
            <a:blip r:embed="rId17"/>
            <a:srcRect t="17" b="17"/>
            <a:stretch>
              <a:fillRect/>
            </a:stretch>
          </p:blipFill>
          <p:spPr>
            <a:xfrm>
              <a:off x="666337" y="1559190"/>
              <a:ext cx="4051935" cy="3719573"/>
            </a:xfrm>
            <a:prstGeom prst="rect">
              <a:avLst/>
            </a:prstGeom>
          </p:spPr>
        </p:pic>
        <p:sp>
          <p:nvSpPr>
            <p:cNvPr id="22" name="TextBox 2"/>
            <p:cNvSpPr txBox="1"/>
            <p:nvPr>
              <p:custDataLst>
                <p:tags r:id="rId19"/>
              </p:custDataLst>
            </p:nvPr>
          </p:nvSpPr>
          <p:spPr>
            <a:xfrm>
              <a:off x="1359656" y="2962509"/>
              <a:ext cx="2480310" cy="691833"/>
            </a:xfrm>
            <a:prstGeom prst="rect">
              <a:avLst/>
            </a:prstGeom>
            <a:noFill/>
          </p:spPr>
          <p:txBody>
            <a:bodyPr wrap="square" rtlCol="0">
              <a:noAutofit/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indent="0" algn="ctr" defTabSz="914400" fontAlgn="auto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/>
              </a:pPr>
              <a:r>
                <a:rPr lang="zh-CN" altLang="en-US" sz="4000" b="1">
                  <a:solidFill>
                    <a:schemeClr val="tx1"/>
                  </a:solidFill>
                  <a:effectLst>
                    <a:outerShdw blurRad="38100" dist="19050" dir="2700000" algn="tl" rotWithShape="0">
                      <a:schemeClr val="dk1">
                        <a:alpha val="40000"/>
                      </a:schemeClr>
                    </a:outerShdw>
                  </a:effectLst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rPr>
                <a:t>学习目标</a:t>
              </a:r>
              <a:endParaRPr lang="zh-CN" altLang="en-US" sz="4000" b="1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1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1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1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3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重点难点页">
    <p:bg>
      <p:bgRef idx="1003">
        <a:schemeClr val="bg2"/>
      </p:bgRef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grpSp>
        <p:nvGrpSpPr>
          <p:cNvPr id="10" name="组合 9"/>
          <p:cNvGrpSpPr/>
          <p:nvPr userDrawn="1">
            <p:custDataLst>
              <p:tags r:id="rId2"/>
            </p:custDataLst>
          </p:nvPr>
        </p:nvGrpSpPr>
        <p:grpSpPr>
          <a:xfrm>
            <a:off x="783174" y="2850403"/>
            <a:ext cx="2715049" cy="707385"/>
            <a:chOff x="487522" y="2290790"/>
            <a:chExt cx="2715049" cy="707385"/>
          </a:xfrm>
        </p:grpSpPr>
        <p:pic>
          <p:nvPicPr>
            <p:cNvPr id="11" name="图片 10" descr="图片1"/>
            <p:cNvPicPr/>
            <p:nvPr>
              <p:custDataLst>
                <p:tags r:id="rId4"/>
              </p:custDataLst>
            </p:nvPr>
          </p:nvPicPr>
          <p:blipFill>
            <a:blip r:embed="rId3">
              <a:duotone>
                <a:prstClr val="black"/>
                <a:schemeClr val="accent1">
                  <a:tint val="45000"/>
                  <a:satMod val="400000"/>
                </a:schemeClr>
              </a:duotone>
            </a:blip>
            <a:stretch>
              <a:fillRect/>
            </a:stretch>
          </p:blipFill>
          <p:spPr>
            <a:xfrm>
              <a:off x="487522" y="2290790"/>
              <a:ext cx="2418150" cy="707385"/>
            </a:xfrm>
            <a:prstGeom prst="rect">
              <a:avLst/>
            </a:prstGeom>
          </p:spPr>
        </p:pic>
        <p:sp>
          <p:nvSpPr>
            <p:cNvPr id="12" name="矩形 11"/>
            <p:cNvSpPr/>
            <p:nvPr>
              <p:custDataLst>
                <p:tags r:id="rId5"/>
              </p:custDataLst>
            </p:nvPr>
          </p:nvSpPr>
          <p:spPr>
            <a:xfrm>
              <a:off x="831781" y="2290790"/>
              <a:ext cx="2370790" cy="646331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3600">
                  <a:solidFill>
                    <a:schemeClr val="lt1"/>
                  </a:solidFill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rPr>
                <a:t>重  点</a:t>
              </a:r>
              <a:endParaRPr lang="zh-CN" altLang="en-US" sz="3600">
                <a:solidFill>
                  <a:schemeClr val="lt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</p:grpSp>
      <p:grpSp>
        <p:nvGrpSpPr>
          <p:cNvPr id="13" name="组合 12"/>
          <p:cNvGrpSpPr/>
          <p:nvPr userDrawn="1">
            <p:custDataLst>
              <p:tags r:id="rId6"/>
            </p:custDataLst>
          </p:nvPr>
        </p:nvGrpSpPr>
        <p:grpSpPr>
          <a:xfrm>
            <a:off x="783174" y="4427852"/>
            <a:ext cx="2425155" cy="707385"/>
            <a:chOff x="313582" y="4034482"/>
            <a:chExt cx="2425155" cy="707385"/>
          </a:xfrm>
        </p:grpSpPr>
        <p:pic>
          <p:nvPicPr>
            <p:cNvPr id="14" name="图片 13" descr="图片1"/>
            <p:cNvPicPr/>
            <p:nvPr>
              <p:custDataLst>
                <p:tags r:id="rId7"/>
              </p:custDataLst>
            </p:nvPr>
          </p:nvPicPr>
          <p:blipFill>
            <a:blip r:embed="rId3">
              <a:duotone>
                <a:prstClr val="black"/>
                <a:schemeClr val="accent1">
                  <a:tint val="45000"/>
                  <a:satMod val="400000"/>
                </a:schemeClr>
              </a:duotone>
            </a:blip>
            <a:stretch>
              <a:fillRect/>
            </a:stretch>
          </p:blipFill>
          <p:spPr>
            <a:xfrm>
              <a:off x="313582" y="4034482"/>
              <a:ext cx="2418151" cy="707385"/>
            </a:xfrm>
            <a:prstGeom prst="rect">
              <a:avLst/>
            </a:prstGeom>
          </p:spPr>
        </p:pic>
        <p:sp>
          <p:nvSpPr>
            <p:cNvPr id="15" name="矩形 14"/>
            <p:cNvSpPr/>
            <p:nvPr>
              <p:custDataLst>
                <p:tags r:id="rId8"/>
              </p:custDataLst>
            </p:nvPr>
          </p:nvSpPr>
          <p:spPr>
            <a:xfrm>
              <a:off x="658477" y="4056400"/>
              <a:ext cx="2080260" cy="646331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3600">
                  <a:solidFill>
                    <a:schemeClr val="lt1"/>
                  </a:solidFill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rPr>
                <a:t>难  点</a:t>
              </a:r>
              <a:endParaRPr lang="en-US" altLang="zh-CN" sz="3600">
                <a:solidFill>
                  <a:schemeClr val="lt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</p:grpSp>
      <p:grpSp>
        <p:nvGrpSpPr>
          <p:cNvPr id="16" name="组合 15"/>
          <p:cNvGrpSpPr/>
          <p:nvPr userDrawn="1">
            <p:custDataLst>
              <p:tags r:id="rId9"/>
            </p:custDataLst>
          </p:nvPr>
        </p:nvGrpSpPr>
        <p:grpSpPr>
          <a:xfrm rot="16200000" flipV="1">
            <a:off x="3396234" y="2720965"/>
            <a:ext cx="203977" cy="1008554"/>
            <a:chOff x="3018859" y="2491912"/>
            <a:chExt cx="248782" cy="1230089"/>
          </a:xfrm>
        </p:grpSpPr>
        <p:cxnSp>
          <p:nvCxnSpPr>
            <p:cNvPr id="17" name="直接连接符 16"/>
            <p:cNvCxnSpPr/>
            <p:nvPr>
              <p:custDataLst>
                <p:tags r:id="rId10"/>
              </p:custDataLst>
            </p:nvPr>
          </p:nvCxnSpPr>
          <p:spPr>
            <a:xfrm flipH="1" flipV="1">
              <a:off x="3143250" y="2743200"/>
              <a:ext cx="0" cy="978801"/>
            </a:xfrm>
            <a:prstGeom prst="line">
              <a:avLst/>
            </a:prstGeom>
            <a:ln w="28575">
              <a:solidFill>
                <a:srgbClr val="87B38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8" name="椭圆 17"/>
            <p:cNvSpPr/>
            <p:nvPr>
              <p:custDataLst>
                <p:tags r:id="rId11"/>
              </p:custDataLst>
            </p:nvPr>
          </p:nvSpPr>
          <p:spPr>
            <a:xfrm>
              <a:off x="3018859" y="2491912"/>
              <a:ext cx="248782" cy="248782"/>
            </a:xfrm>
            <a:prstGeom prst="ellipse">
              <a:avLst/>
            </a:prstGeom>
            <a:noFill/>
            <a:ln w="28575">
              <a:solidFill>
                <a:srgbClr val="87B38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prstClr val="white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</p:grpSp>
      <p:grpSp>
        <p:nvGrpSpPr>
          <p:cNvPr id="19" name="组合 18"/>
          <p:cNvGrpSpPr/>
          <p:nvPr userDrawn="1">
            <p:custDataLst>
              <p:tags r:id="rId12"/>
            </p:custDataLst>
          </p:nvPr>
        </p:nvGrpSpPr>
        <p:grpSpPr>
          <a:xfrm rot="16200000" flipV="1">
            <a:off x="3396870" y="4300910"/>
            <a:ext cx="203977" cy="1008554"/>
            <a:chOff x="3018859" y="2491912"/>
            <a:chExt cx="248782" cy="1230089"/>
          </a:xfrm>
        </p:grpSpPr>
        <p:cxnSp>
          <p:nvCxnSpPr>
            <p:cNvPr id="20" name="直接连接符 19"/>
            <p:cNvCxnSpPr/>
            <p:nvPr>
              <p:custDataLst>
                <p:tags r:id="rId13"/>
              </p:custDataLst>
            </p:nvPr>
          </p:nvCxnSpPr>
          <p:spPr>
            <a:xfrm flipH="1" flipV="1">
              <a:off x="3143250" y="2743200"/>
              <a:ext cx="0" cy="978801"/>
            </a:xfrm>
            <a:prstGeom prst="line">
              <a:avLst/>
            </a:prstGeom>
            <a:ln w="28575">
              <a:solidFill>
                <a:srgbClr val="87B38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椭圆 20"/>
            <p:cNvSpPr/>
            <p:nvPr>
              <p:custDataLst>
                <p:tags r:id="rId14"/>
              </p:custDataLst>
            </p:nvPr>
          </p:nvSpPr>
          <p:spPr>
            <a:xfrm>
              <a:off x="3018859" y="2491912"/>
              <a:ext cx="248782" cy="248782"/>
            </a:xfrm>
            <a:prstGeom prst="ellipse">
              <a:avLst/>
            </a:prstGeom>
            <a:noFill/>
            <a:ln w="28575">
              <a:solidFill>
                <a:srgbClr val="87B38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prstClr val="white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</p:grpSp>
      <p:sp>
        <p:nvSpPr>
          <p:cNvPr id="22" name="矩形 21"/>
          <p:cNvSpPr/>
          <p:nvPr userDrawn="1">
            <p:custDataLst>
              <p:tags r:id="rId15"/>
            </p:custDataLst>
          </p:nvPr>
        </p:nvSpPr>
        <p:spPr>
          <a:xfrm>
            <a:off x="4039771" y="2682094"/>
            <a:ext cx="5068570" cy="1201420"/>
          </a:xfrm>
          <a:prstGeom prst="rect">
            <a:avLst/>
          </a:prstGeom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2800">
              <a:solidFill>
                <a:schemeClr val="dk1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25" name="文本框 24"/>
          <p:cNvSpPr txBox="1"/>
          <p:nvPr userDrawn="1">
            <p:custDataLst>
              <p:tags r:id="rId16"/>
            </p:custDataLst>
          </p:nvPr>
        </p:nvSpPr>
        <p:spPr>
          <a:xfrm>
            <a:off x="5184341" y="900532"/>
            <a:ext cx="2039341" cy="584775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>
                <a:solidFill>
                  <a:schemeClr val="dk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重点 难点</a:t>
            </a:r>
            <a:endParaRPr lang="zh-CN" altLang="en-US" sz="3200" b="1">
              <a:solidFill>
                <a:schemeClr val="dk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pic>
        <p:nvPicPr>
          <p:cNvPr id="26" name="Picture 16" descr="꽃"/>
          <p:cNvPicPr>
            <a:picLocks noChangeAspect="1" noChangeArrowheads="1"/>
          </p:cNvPicPr>
          <p:nvPr userDrawn="1">
            <p:custDataLst>
              <p:tags r:id="rId18"/>
            </p:custDataLst>
          </p:nvPr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201323" y="380900"/>
            <a:ext cx="1756906" cy="16955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27" name="直接连接符 26"/>
          <p:cNvCxnSpPr/>
          <p:nvPr userDrawn="1">
            <p:custDataLst>
              <p:tags r:id="rId19"/>
            </p:custDataLst>
          </p:nvPr>
        </p:nvCxnSpPr>
        <p:spPr>
          <a:xfrm>
            <a:off x="5159896" y="1460781"/>
            <a:ext cx="2088232" cy="0"/>
          </a:xfrm>
          <a:prstGeom prst="line">
            <a:avLst/>
          </a:prstGeom>
          <a:ln w="127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直接连接符 27"/>
          <p:cNvCxnSpPr/>
          <p:nvPr userDrawn="1">
            <p:custDataLst>
              <p:tags r:id="rId20"/>
            </p:custDataLst>
          </p:nvPr>
        </p:nvCxnSpPr>
        <p:spPr>
          <a:xfrm>
            <a:off x="5159896" y="1485307"/>
            <a:ext cx="2088232" cy="0"/>
          </a:xfrm>
          <a:prstGeom prst="line">
            <a:avLst/>
          </a:prstGeom>
          <a:ln w="127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2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8" presetID="26" presetClass="emph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" dur="500" tmFilter="0, 0; .2, .5; .8, .5; 1, 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0" dur="250" autoRev="1" fill="hold"/>
                                        <p:tgtEl>
                                          <p:spTgt spid="2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1" presetID="26" presetClass="emph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500" tmFilter="0, 0; .2, .5; .8, .5; 1, 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3" dur="250" autoRev="1" fill="hold"/>
                                        <p:tgtEl>
                                          <p:spTgt spid="2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4" presetID="26" presetClass="emph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" dur="500" tmFilter="0, 0; .2, .5; .8, .5; 1, 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6" dur="250" autoRev="1" fill="hold"/>
                                        <p:tgtEl>
                                          <p:spTgt spid="2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" grpId="0"/>
    </p:bldLst>
  </p:timing>
</p:sldLayout>
</file>

<file path=ppt/slideLayouts/slideLayout3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bl" preserve="1">
  <p:cSld name="标题和表格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09600" y="228600"/>
            <a:ext cx="10972800" cy="1143000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表格占位符 2"/>
          <p:cNvSpPr>
            <a:spLocks noGrp="1"/>
          </p:cNvSpPr>
          <p:nvPr>
            <p:ph type="tbl" idx="1"/>
            <p:custDataLst>
              <p:tags r:id="rId3"/>
            </p:custDataLst>
          </p:nvPr>
        </p:nvSpPr>
        <p:spPr>
          <a:xfrm>
            <a:off x="609600" y="1600200"/>
            <a:ext cx="10972800" cy="4495800"/>
          </a:xfrm>
        </p:spPr>
        <p:txBody>
          <a:bodyPr vert="horz" wrap="square" lIns="91440" tIns="45720" rIns="91440" bIns="45720" numCol="1" anchor="t" anchorCtr="0" compatLnSpc="1"/>
          <a:lstStyle/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Tx/>
              <a:buFontTx/>
              <a:buChar char="•"/>
              <a:defRPr/>
            </a:pPr>
            <a:endParaRPr kumimoji="0" lang="zh-CN" altLang="en-US" sz="3200" b="0" i="0" u="none" strike="noStrike" kern="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/>
                </a:outerShdw>
              </a:effectLst>
              <a:uLnTx/>
              <a:uFillTx/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3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1_标题和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82D265-AFAD-41A8-927A-DC1A526ED023}" type="datetimeFigureOut">
              <a:rPr lang="zh-CN" altLang="en-US"/>
              <a:t/>
            </a:fld>
            <a:endParaRPr lang="zh-CN" altLang="en-US"/>
          </a:p>
        </p:txBody>
      </p:sp>
      <p:sp>
        <p:nvSpPr>
          <p:cNvPr id="3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4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01DD1A1-6A5A-4F69-B9D2-12F84632CC87}" type="slidenum">
              <a:rPr lang="zh-CN" altLang="en-US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Only" preserve="1">
  <p:cSld name="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内容占位符 1"/>
          <p:cNvSpPr>
            <a:spLocks noGrp="1"/>
          </p:cNvSpPr>
          <p:nvPr>
            <p:ph/>
            <p:custDataLst>
              <p:tags r:id="rId2"/>
            </p:custDataLst>
          </p:nvPr>
        </p:nvSpPr>
        <p:spPr>
          <a:xfrm>
            <a:off x="609600" y="274640"/>
            <a:ext cx="10972800" cy="5851525"/>
          </a:xfrm>
        </p:spPr>
        <p:txBody>
          <a:bodyPr/>
          <a:lstStyle/>
          <a:p>
            <a:pPr lvl="0"/>
            <a:r>
              <a:rPr lang="zh-CN" altLang="en-US" noProof="1" smtClean="0"/>
              <a:t>单击此处编辑母版文本样式</a:t>
            </a:r>
            <a:endParaRPr lang="zh-CN" altLang="en-US" noProof="1" smtClean="0"/>
          </a:p>
          <a:p>
            <a:pPr lvl="1"/>
            <a:r>
              <a:rPr lang="zh-CN" altLang="en-US" noProof="1" smtClean="0"/>
              <a:t>第二级</a:t>
            </a:r>
            <a:endParaRPr lang="zh-CN" altLang="en-US" noProof="1" smtClean="0"/>
          </a:p>
          <a:p>
            <a:pPr lvl="2"/>
            <a:r>
              <a:rPr lang="zh-CN" altLang="en-US" noProof="1" smtClean="0"/>
              <a:t>第三级</a:t>
            </a:r>
            <a:endParaRPr lang="zh-CN" altLang="en-US" noProof="1" smtClean="0"/>
          </a:p>
          <a:p>
            <a:pPr lvl="3"/>
            <a:r>
              <a:rPr lang="zh-CN" altLang="en-US" noProof="1" smtClean="0"/>
              <a:t>第四级</a:t>
            </a:r>
            <a:endParaRPr lang="zh-CN" altLang="en-US" noProof="1" smtClean="0"/>
          </a:p>
          <a:p>
            <a:pPr lvl="4"/>
            <a:r>
              <a:rPr lang="zh-CN" altLang="en-US" noProof="1" smtClean="0"/>
              <a:t>第五级</a:t>
            </a:r>
            <a:endParaRPr lang="zh-CN" altLang="en-US" noProof="1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>
            <a:lvl1pPr fontAlgn="base">
              <a:buFontTx/>
              <a:buNone/>
              <a:defRPr sz="1850" noProof="0">
                <a:solidFill>
                  <a:schemeClr val="tx1"/>
                </a:solidFill>
                <a:latin typeface="楷体" panose="02010609060101010101" pitchFamily="49" charset="-122"/>
              </a:defRPr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>
            <a:lvl1pPr fontAlgn="base">
              <a:buFontTx/>
              <a:buNone/>
              <a:defRPr sz="1850" noProof="0">
                <a:solidFill>
                  <a:schemeClr val="tx1"/>
                </a:solidFill>
                <a:latin typeface="楷体" panose="02010609060101010101" pitchFamily="49" charset="-122"/>
                <a:ea typeface="+mn-ea"/>
              </a:defRPr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>
            <a:lvl1pPr>
              <a:defRPr sz="1850"/>
            </a:lvl1pPr>
          </a:lstStyle>
          <a:p>
            <a:pPr>
              <a:defRPr/>
            </a:pPr>
            <a:fld id="{8AD718B1-2ADE-48EF-8A85-2635CA282065}" type="slidenum">
              <a:rPr lang="en-US" altLang="zh-CN"/>
              <a:t/>
            </a:fld>
            <a:endParaRPr lang="en-US" altLang="zh-CN"/>
          </a:p>
        </p:txBody>
      </p:sp>
    </p:spTree>
  </p:cSld>
  <p:clrMapOvr>
    <a:masterClrMapping/>
  </p:clrMapOvr>
  <p:transition/>
  <p:timing/>
</p:sldLayout>
</file>

<file path=ppt/slideLayouts/slideLayout3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9_标题和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D772C59-2460-4662-B5D0-79001BD1C761}" type="datetimeFigureOut">
              <a:rPr lang="zh-CN" altLang="en-US"/>
              <a:t/>
            </a:fld>
            <a:endParaRPr lang="zh-CN" altLang="en-US"/>
          </a:p>
        </p:txBody>
      </p:sp>
      <p:sp>
        <p:nvSpPr>
          <p:cNvPr id="3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4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2B07E9A-0804-4EDC-B911-0E8B61616DF3}" type="slidenum">
              <a:rPr lang="zh-CN" altLang="en-US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10_标题和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660B79-09A2-4B79-8224-5DBDC6B3B123}" type="datetimeFigureOut">
              <a:rPr lang="zh-CN" altLang="en-US"/>
              <a:t/>
            </a:fld>
            <a:endParaRPr lang="zh-CN" altLang="en-US"/>
          </a:p>
        </p:txBody>
      </p:sp>
      <p:sp>
        <p:nvSpPr>
          <p:cNvPr id="3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4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B27C100-981B-4ABF-B6B7-3BEAAD7DCB5D}" type="slidenum">
              <a:rPr lang="zh-CN" altLang="en-US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2_情景导入">
    <p:bg>
      <p:bgPr>
        <a:gradFill rotWithShape="0">
          <a:gsLst>
            <a:gs pos="0">
              <a:srgbClr val="FDFDFD">
                <a:alpha val="100000"/>
              </a:srgbClr>
            </a:gs>
            <a:gs pos="74001">
              <a:srgbClr val="F0F0F0">
                <a:alpha val="100000"/>
              </a:srgbClr>
            </a:gs>
            <a:gs pos="83000">
              <a:srgbClr val="F0F0F0">
                <a:alpha val="100000"/>
              </a:srgbClr>
            </a:gs>
          </a:gsLst>
          <a:lin ang="5400000" scaled="1"/>
        </a:gradFill>
        <a:effectLst/>
      </p:bgPr>
    </p:bg>
    <p:spTree>
      <p:nvGrpSpPr>
        <p:cNvPr id="1" name=""/>
        <p:cNvGrpSpPr/>
        <p:nvPr>
          <p:custDataLst>
            <p:tags r:id="rId1"/>
          </p:custDataLst>
        </p:nvPr>
      </p:nvGrpSpPr>
      <p:grpSpPr/>
      <p:cxnSp>
        <p:nvCxnSpPr>
          <p:cNvPr id="20482" name="直接连接符 6"/>
          <p:cNvCxnSpPr/>
          <p:nvPr>
            <p:custDataLst>
              <p:tags r:id="rId2"/>
            </p:custDataLst>
          </p:nvPr>
        </p:nvCxnSpPr>
        <p:spPr>
          <a:xfrm>
            <a:off x="0" y="831850"/>
            <a:ext cx="12192000" cy="0"/>
          </a:xfrm>
          <a:prstGeom prst="line">
            <a:avLst/>
          </a:prstGeom>
          <a:ln w="19050" cap="flat" cmpd="sng">
            <a:solidFill>
              <a:srgbClr val="1E97E2"/>
            </a:solidFill>
            <a:prstDash val="solid"/>
            <a:headEnd type="none" w="med" len="med"/>
            <a:tailEnd type="none" w="med" len="med"/>
          </a:ln>
        </p:spPr>
      </p:cxnSp>
      <p:pic>
        <p:nvPicPr>
          <p:cNvPr id="20483" name="图片 8" descr="logo1.png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10096500" y="214313"/>
            <a:ext cx="1583267" cy="431800"/>
          </a:xfrm>
          <a:prstGeom prst="rect">
            <a:avLst/>
          </a:prstGeom>
          <a:noFill/>
          <a:ln w="9525">
            <a:noFill/>
          </a:ln>
        </p:spPr>
      </p:pic>
      <p:cxnSp>
        <p:nvCxnSpPr>
          <p:cNvPr id="20484" name="直接连接符 8"/>
          <p:cNvCxnSpPr/>
          <p:nvPr>
            <p:custDataLst>
              <p:tags r:id="rId5"/>
            </p:custDataLst>
          </p:nvPr>
        </p:nvCxnSpPr>
        <p:spPr>
          <a:xfrm>
            <a:off x="0" y="785813"/>
            <a:ext cx="12192000" cy="0"/>
          </a:xfrm>
          <a:prstGeom prst="line">
            <a:avLst/>
          </a:prstGeom>
          <a:ln w="19050" cap="flat" cmpd="sng">
            <a:solidFill>
              <a:srgbClr val="1E97E2"/>
            </a:solidFill>
            <a:prstDash val="solid"/>
            <a:headEnd type="none" w="med" len="med"/>
            <a:tailEnd type="none" w="med" len="med"/>
          </a:ln>
        </p:spPr>
      </p:cxnSp>
      <p:sp>
        <p:nvSpPr>
          <p:cNvPr id="20485" name="燕尾形箭头 9"/>
          <p:cNvSpPr/>
          <p:nvPr>
            <p:custDataLst>
              <p:tags r:id="rId6"/>
            </p:custDataLst>
          </p:nvPr>
        </p:nvSpPr>
        <p:spPr>
          <a:xfrm>
            <a:off x="190500" y="411163"/>
            <a:ext cx="285751" cy="285750"/>
          </a:xfrm>
          <a:prstGeom prst="notchedRightArrow">
            <a:avLst>
              <a:gd name="adj1" fmla="val 50000"/>
              <a:gd name="adj2" fmla="val 50000"/>
            </a:avLst>
          </a:prstGeom>
          <a:solidFill>
            <a:srgbClr val="2DAAF7"/>
          </a:solidFill>
          <a:ln w="9525">
            <a:noFill/>
          </a:ln>
        </p:spPr>
        <p:txBody>
          <a:bodyPr wrap="none" anchor="ctr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 eaLnBrk="0" hangingPunct="0"/>
            <a:endParaRPr lang="zh-CN" altLang="en-US"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20486" name="燕尾形 10"/>
          <p:cNvSpPr/>
          <p:nvPr>
            <p:custDataLst>
              <p:tags r:id="rId7"/>
            </p:custDataLst>
          </p:nvPr>
        </p:nvSpPr>
        <p:spPr>
          <a:xfrm>
            <a:off x="567267" y="341313"/>
            <a:ext cx="1790700" cy="414337"/>
          </a:xfrm>
          <a:prstGeom prst="chevron">
            <a:avLst>
              <a:gd name="adj" fmla="val 30402"/>
            </a:avLst>
          </a:prstGeom>
          <a:solidFill>
            <a:srgbClr val="00B0F0"/>
          </a:solidFill>
          <a:ln w="25400">
            <a:noFill/>
          </a:ln>
        </p:spPr>
        <p:txBody>
          <a:bodyPr lIns="121912" tIns="60956" rIns="121912" bIns="60956" anchor="ctr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 defTabSz="1216025" eaLnBrk="1" hangingPunct="1"/>
            <a:endParaRPr lang="zh-CN" altLang="en-US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20487" name="燕尾形 11"/>
          <p:cNvSpPr/>
          <p:nvPr>
            <p:custDataLst>
              <p:tags r:id="rId8"/>
            </p:custDataLst>
          </p:nvPr>
        </p:nvSpPr>
        <p:spPr>
          <a:xfrm>
            <a:off x="2262717" y="341313"/>
            <a:ext cx="1790700" cy="414337"/>
          </a:xfrm>
          <a:prstGeom prst="chevron">
            <a:avLst>
              <a:gd name="adj" fmla="val 30402"/>
            </a:avLst>
          </a:prstGeom>
          <a:solidFill>
            <a:srgbClr val="FF0000"/>
          </a:solidFill>
          <a:ln w="25400">
            <a:noFill/>
          </a:ln>
        </p:spPr>
        <p:txBody>
          <a:bodyPr lIns="121912" tIns="60956" rIns="121912" bIns="60956" anchor="ctr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 defTabSz="1216025" eaLnBrk="1" hangingPunct="1"/>
            <a:endParaRPr lang="zh-CN" altLang="en-US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20488" name="燕尾形 12"/>
          <p:cNvSpPr/>
          <p:nvPr>
            <p:custDataLst>
              <p:tags r:id="rId9"/>
            </p:custDataLst>
          </p:nvPr>
        </p:nvSpPr>
        <p:spPr>
          <a:xfrm>
            <a:off x="3945467" y="341313"/>
            <a:ext cx="1790700" cy="414337"/>
          </a:xfrm>
          <a:prstGeom prst="chevron">
            <a:avLst>
              <a:gd name="adj" fmla="val 30402"/>
            </a:avLst>
          </a:prstGeom>
          <a:solidFill>
            <a:srgbClr val="00B0F0"/>
          </a:solidFill>
          <a:ln w="25400">
            <a:noFill/>
          </a:ln>
        </p:spPr>
        <p:txBody>
          <a:bodyPr lIns="121912" tIns="60956" rIns="121912" bIns="60956" anchor="ctr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 defTabSz="1216025" eaLnBrk="1" hangingPunct="1"/>
            <a:endParaRPr lang="zh-CN" altLang="en-US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20489" name="燕尾形 13"/>
          <p:cNvSpPr/>
          <p:nvPr>
            <p:custDataLst>
              <p:tags r:id="rId10"/>
            </p:custDataLst>
          </p:nvPr>
        </p:nvSpPr>
        <p:spPr>
          <a:xfrm>
            <a:off x="5621867" y="341313"/>
            <a:ext cx="1790700" cy="414337"/>
          </a:xfrm>
          <a:prstGeom prst="chevron">
            <a:avLst>
              <a:gd name="adj" fmla="val 30402"/>
            </a:avLst>
          </a:prstGeom>
          <a:solidFill>
            <a:srgbClr val="00B0F0"/>
          </a:solidFill>
          <a:ln w="25400">
            <a:noFill/>
          </a:ln>
        </p:spPr>
        <p:txBody>
          <a:bodyPr lIns="121912" tIns="60956" rIns="121912" bIns="60956" anchor="ctr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 defTabSz="1216025" eaLnBrk="1" hangingPunct="1"/>
            <a:endParaRPr lang="zh-CN" altLang="en-US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20490" name="文本框 14"/>
          <p:cNvSpPr/>
          <p:nvPr>
            <p:custDataLst>
              <p:tags r:id="rId11"/>
            </p:custDataLst>
          </p:nvPr>
        </p:nvSpPr>
        <p:spPr>
          <a:xfrm>
            <a:off x="518584" y="344488"/>
            <a:ext cx="1334770" cy="412750"/>
          </a:xfrm>
          <a:prstGeom prst="rect">
            <a:avLst/>
          </a:prstGeom>
          <a:noFill/>
          <a:ln w="9525">
            <a:noFill/>
          </a:ln>
        </p:spPr>
        <p:txBody>
          <a:bodyPr wrap="none" lIns="121912" tIns="60956" rIns="121912" bIns="60956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defTabSz="1216025" eaLnBrk="1" hangingPunct="1"/>
            <a:r>
              <a:rPr lang="en-US" altLang="zh-CN" sz="1900" b="1">
                <a:solidFill>
                  <a:srgbClr val="FFFFFF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</a:t>
            </a:r>
            <a:r>
              <a:rPr lang="zh-CN" altLang="en-US" sz="1900" b="1">
                <a:solidFill>
                  <a:srgbClr val="FFFFFF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情境导入</a:t>
            </a:r>
            <a:endParaRPr lang="zh-CN" altLang="en-US" sz="1900" b="1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20491" name="文本框 15"/>
          <p:cNvSpPr/>
          <p:nvPr>
            <p:custDataLst>
              <p:tags r:id="rId12"/>
            </p:custDataLst>
          </p:nvPr>
        </p:nvSpPr>
        <p:spPr>
          <a:xfrm>
            <a:off x="2201333" y="344488"/>
            <a:ext cx="1334770" cy="412750"/>
          </a:xfrm>
          <a:prstGeom prst="rect">
            <a:avLst/>
          </a:prstGeom>
          <a:noFill/>
          <a:ln w="9525">
            <a:noFill/>
          </a:ln>
        </p:spPr>
        <p:txBody>
          <a:bodyPr wrap="none" lIns="121912" tIns="60956" rIns="121912" bIns="60956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defTabSz="1216025" eaLnBrk="1" hangingPunct="1"/>
            <a:r>
              <a:rPr lang="en-US" altLang="zh-CN" sz="19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</a:t>
            </a:r>
            <a:r>
              <a:rPr lang="zh-CN" altLang="en-US" sz="19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新知探究</a:t>
            </a:r>
            <a:endParaRPr lang="zh-CN" altLang="en-US" sz="1900" b="1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20492" name="文本框 16"/>
          <p:cNvSpPr/>
          <p:nvPr>
            <p:custDataLst>
              <p:tags r:id="rId13"/>
            </p:custDataLst>
          </p:nvPr>
        </p:nvSpPr>
        <p:spPr>
          <a:xfrm>
            <a:off x="3871384" y="344488"/>
            <a:ext cx="364490" cy="412750"/>
          </a:xfrm>
          <a:prstGeom prst="rect">
            <a:avLst/>
          </a:prstGeom>
          <a:noFill/>
          <a:ln w="9525">
            <a:noFill/>
          </a:ln>
        </p:spPr>
        <p:txBody>
          <a:bodyPr wrap="none" lIns="121912" tIns="60956" rIns="121912" bIns="60956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defTabSz="1216025" eaLnBrk="1" hangingPunct="1"/>
            <a:r>
              <a:rPr lang="en-US" altLang="zh-CN" sz="1900" b="1">
                <a:solidFill>
                  <a:srgbClr val="FFFFFF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</a:t>
            </a:r>
            <a:endParaRPr lang="zh-CN" altLang="en-US" sz="1900" b="1">
              <a:solidFill>
                <a:srgbClr val="FFFFFF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20493" name="文本框 17"/>
          <p:cNvSpPr/>
          <p:nvPr>
            <p:custDataLst>
              <p:tags r:id="rId14"/>
            </p:custDataLst>
          </p:nvPr>
        </p:nvSpPr>
        <p:spPr>
          <a:xfrm>
            <a:off x="5571067" y="344488"/>
            <a:ext cx="1334770" cy="412750"/>
          </a:xfrm>
          <a:prstGeom prst="rect">
            <a:avLst/>
          </a:prstGeom>
          <a:noFill/>
          <a:ln w="9525">
            <a:noFill/>
          </a:ln>
        </p:spPr>
        <p:txBody>
          <a:bodyPr wrap="none" lIns="121912" tIns="60956" rIns="121912" bIns="60956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defTabSz="1216025" eaLnBrk="1" hangingPunct="1"/>
            <a:r>
              <a:rPr lang="en-US" altLang="zh-CN" sz="1900" b="1">
                <a:solidFill>
                  <a:srgbClr val="FFFFFF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</a:t>
            </a:r>
            <a:r>
              <a:rPr lang="zh-CN" altLang="en-US" sz="1900" b="1">
                <a:solidFill>
                  <a:srgbClr val="FFFFFF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课堂小结</a:t>
            </a:r>
            <a:endParaRPr lang="zh-CN" altLang="en-US" sz="1900" b="1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pic>
        <p:nvPicPr>
          <p:cNvPr id="20494" name="图片 6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rcRect l="2" t="3415" r="381" b="1060"/>
          <a:stretch>
            <a:fillRect/>
          </a:stretch>
        </p:blipFill>
        <p:spPr>
          <a:xfrm>
            <a:off x="0" y="192088"/>
            <a:ext cx="12192000" cy="6665912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/>
</p:sldLayout>
</file>

<file path=ppt/slideLayouts/slideLayout4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3_情景导入">
    <p:bg>
      <p:bgPr>
        <a:gradFill rotWithShape="0">
          <a:gsLst>
            <a:gs pos="0">
              <a:srgbClr val="FDFDFD">
                <a:alpha val="100000"/>
              </a:srgbClr>
            </a:gs>
            <a:gs pos="74001">
              <a:srgbClr val="F0F0F0">
                <a:alpha val="100000"/>
              </a:srgbClr>
            </a:gs>
            <a:gs pos="83000">
              <a:srgbClr val="F0F0F0">
                <a:alpha val="100000"/>
              </a:srgbClr>
            </a:gs>
          </a:gsLst>
          <a:lin ang="5400000" scaled="1"/>
        </a:gradFill>
        <a:effectLst/>
      </p:bgPr>
    </p:bg>
    <p:spTree>
      <p:nvGrpSpPr>
        <p:cNvPr id="1" name=""/>
        <p:cNvGrpSpPr/>
        <p:nvPr>
          <p:custDataLst>
            <p:tags r:id="rId1"/>
          </p:custDataLst>
        </p:nvPr>
      </p:nvGrpSpPr>
      <p:grpSpPr/>
      <p:cxnSp>
        <p:nvCxnSpPr>
          <p:cNvPr id="21506" name="直接连接符 6"/>
          <p:cNvCxnSpPr/>
          <p:nvPr>
            <p:custDataLst>
              <p:tags r:id="rId2"/>
            </p:custDataLst>
          </p:nvPr>
        </p:nvCxnSpPr>
        <p:spPr>
          <a:xfrm>
            <a:off x="0" y="831850"/>
            <a:ext cx="12192000" cy="0"/>
          </a:xfrm>
          <a:prstGeom prst="line">
            <a:avLst/>
          </a:prstGeom>
          <a:ln w="19050" cap="flat" cmpd="sng">
            <a:solidFill>
              <a:srgbClr val="1E97E2"/>
            </a:solidFill>
            <a:prstDash val="solid"/>
            <a:headEnd type="none" w="med" len="med"/>
            <a:tailEnd type="none" w="med" len="med"/>
          </a:ln>
        </p:spPr>
      </p:cxnSp>
      <p:pic>
        <p:nvPicPr>
          <p:cNvPr id="21507" name="图片 8" descr="logo1.png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10096500" y="214313"/>
            <a:ext cx="1583267" cy="431800"/>
          </a:xfrm>
          <a:prstGeom prst="rect">
            <a:avLst/>
          </a:prstGeom>
          <a:noFill/>
          <a:ln w="9525">
            <a:noFill/>
          </a:ln>
        </p:spPr>
      </p:pic>
      <p:cxnSp>
        <p:nvCxnSpPr>
          <p:cNvPr id="21508" name="直接连接符 8"/>
          <p:cNvCxnSpPr/>
          <p:nvPr>
            <p:custDataLst>
              <p:tags r:id="rId5"/>
            </p:custDataLst>
          </p:nvPr>
        </p:nvCxnSpPr>
        <p:spPr>
          <a:xfrm>
            <a:off x="0" y="785813"/>
            <a:ext cx="12192000" cy="0"/>
          </a:xfrm>
          <a:prstGeom prst="line">
            <a:avLst/>
          </a:prstGeom>
          <a:ln w="19050" cap="flat" cmpd="sng">
            <a:solidFill>
              <a:srgbClr val="1E97E2"/>
            </a:solidFill>
            <a:prstDash val="solid"/>
            <a:headEnd type="none" w="med" len="med"/>
            <a:tailEnd type="none" w="med" len="med"/>
          </a:ln>
        </p:spPr>
      </p:cxnSp>
      <p:sp>
        <p:nvSpPr>
          <p:cNvPr id="21509" name="燕尾形箭头 9"/>
          <p:cNvSpPr/>
          <p:nvPr>
            <p:custDataLst>
              <p:tags r:id="rId6"/>
            </p:custDataLst>
          </p:nvPr>
        </p:nvSpPr>
        <p:spPr>
          <a:xfrm>
            <a:off x="190500" y="411163"/>
            <a:ext cx="285751" cy="285750"/>
          </a:xfrm>
          <a:prstGeom prst="notchedRightArrow">
            <a:avLst>
              <a:gd name="adj1" fmla="val 50000"/>
              <a:gd name="adj2" fmla="val 50000"/>
            </a:avLst>
          </a:prstGeom>
          <a:solidFill>
            <a:srgbClr val="2DAAF7"/>
          </a:solidFill>
          <a:ln w="9525">
            <a:noFill/>
          </a:ln>
        </p:spPr>
        <p:txBody>
          <a:bodyPr wrap="none" anchor="ctr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 eaLnBrk="0" hangingPunct="0"/>
            <a:endParaRPr lang="zh-CN" altLang="en-US"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21510" name="燕尾形 10"/>
          <p:cNvSpPr/>
          <p:nvPr>
            <p:custDataLst>
              <p:tags r:id="rId7"/>
            </p:custDataLst>
          </p:nvPr>
        </p:nvSpPr>
        <p:spPr>
          <a:xfrm>
            <a:off x="567267" y="341313"/>
            <a:ext cx="1790700" cy="414337"/>
          </a:xfrm>
          <a:prstGeom prst="chevron">
            <a:avLst>
              <a:gd name="adj" fmla="val 30402"/>
            </a:avLst>
          </a:prstGeom>
          <a:solidFill>
            <a:srgbClr val="00B0F0"/>
          </a:solidFill>
          <a:ln w="25400">
            <a:noFill/>
          </a:ln>
        </p:spPr>
        <p:txBody>
          <a:bodyPr lIns="121912" tIns="60956" rIns="121912" bIns="60956" anchor="ctr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 defTabSz="1216025" eaLnBrk="1" hangingPunct="1"/>
            <a:endParaRPr lang="zh-CN" altLang="en-US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21511" name="燕尾形 11"/>
          <p:cNvSpPr/>
          <p:nvPr>
            <p:custDataLst>
              <p:tags r:id="rId8"/>
            </p:custDataLst>
          </p:nvPr>
        </p:nvSpPr>
        <p:spPr>
          <a:xfrm>
            <a:off x="2262717" y="341313"/>
            <a:ext cx="1790700" cy="414337"/>
          </a:xfrm>
          <a:prstGeom prst="chevron">
            <a:avLst>
              <a:gd name="adj" fmla="val 30402"/>
            </a:avLst>
          </a:prstGeom>
          <a:solidFill>
            <a:srgbClr val="00B0F0"/>
          </a:solidFill>
          <a:ln w="25400">
            <a:noFill/>
          </a:ln>
        </p:spPr>
        <p:txBody>
          <a:bodyPr lIns="121912" tIns="60956" rIns="121912" bIns="60956" anchor="ctr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 defTabSz="1216025" eaLnBrk="1" hangingPunct="1"/>
            <a:endParaRPr lang="zh-CN" altLang="en-US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21512" name="燕尾形 12"/>
          <p:cNvSpPr/>
          <p:nvPr>
            <p:custDataLst>
              <p:tags r:id="rId9"/>
            </p:custDataLst>
          </p:nvPr>
        </p:nvSpPr>
        <p:spPr>
          <a:xfrm>
            <a:off x="3945467" y="341313"/>
            <a:ext cx="1790700" cy="414337"/>
          </a:xfrm>
          <a:prstGeom prst="chevron">
            <a:avLst>
              <a:gd name="adj" fmla="val 30402"/>
            </a:avLst>
          </a:prstGeom>
          <a:solidFill>
            <a:srgbClr val="FF0000"/>
          </a:solidFill>
          <a:ln w="25400">
            <a:noFill/>
          </a:ln>
        </p:spPr>
        <p:txBody>
          <a:bodyPr lIns="121912" tIns="60956" rIns="121912" bIns="60956" anchor="ctr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 defTabSz="1216025" eaLnBrk="1" hangingPunct="1"/>
            <a:endParaRPr lang="zh-CN" altLang="en-US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21513" name="燕尾形 13"/>
          <p:cNvSpPr/>
          <p:nvPr>
            <p:custDataLst>
              <p:tags r:id="rId10"/>
            </p:custDataLst>
          </p:nvPr>
        </p:nvSpPr>
        <p:spPr>
          <a:xfrm>
            <a:off x="5621867" y="341313"/>
            <a:ext cx="1790700" cy="414337"/>
          </a:xfrm>
          <a:prstGeom prst="chevron">
            <a:avLst>
              <a:gd name="adj" fmla="val 30402"/>
            </a:avLst>
          </a:prstGeom>
          <a:solidFill>
            <a:srgbClr val="00B0F0"/>
          </a:solidFill>
          <a:ln w="25400">
            <a:noFill/>
          </a:ln>
        </p:spPr>
        <p:txBody>
          <a:bodyPr lIns="121912" tIns="60956" rIns="121912" bIns="60956" anchor="ctr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 defTabSz="1216025" eaLnBrk="1" hangingPunct="1"/>
            <a:endParaRPr lang="zh-CN" altLang="en-US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21514" name="文本框 14"/>
          <p:cNvSpPr/>
          <p:nvPr>
            <p:custDataLst>
              <p:tags r:id="rId11"/>
            </p:custDataLst>
          </p:nvPr>
        </p:nvSpPr>
        <p:spPr>
          <a:xfrm>
            <a:off x="518584" y="344488"/>
            <a:ext cx="1334770" cy="412750"/>
          </a:xfrm>
          <a:prstGeom prst="rect">
            <a:avLst/>
          </a:prstGeom>
          <a:noFill/>
          <a:ln w="9525">
            <a:noFill/>
          </a:ln>
        </p:spPr>
        <p:txBody>
          <a:bodyPr wrap="none" lIns="121912" tIns="60956" rIns="121912" bIns="60956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defTabSz="1216025" eaLnBrk="1" hangingPunct="1"/>
            <a:r>
              <a:rPr lang="en-US" altLang="zh-CN" sz="1900" b="1">
                <a:solidFill>
                  <a:srgbClr val="FFFFFF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</a:t>
            </a:r>
            <a:r>
              <a:rPr lang="zh-CN" altLang="en-US" sz="1900" b="1">
                <a:solidFill>
                  <a:srgbClr val="FFFFFF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情境导入</a:t>
            </a:r>
            <a:endParaRPr lang="zh-CN" altLang="en-US" sz="1900" b="1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21515" name="文本框 15"/>
          <p:cNvSpPr/>
          <p:nvPr>
            <p:custDataLst>
              <p:tags r:id="rId12"/>
            </p:custDataLst>
          </p:nvPr>
        </p:nvSpPr>
        <p:spPr>
          <a:xfrm>
            <a:off x="2201333" y="344488"/>
            <a:ext cx="1334770" cy="412750"/>
          </a:xfrm>
          <a:prstGeom prst="rect">
            <a:avLst/>
          </a:prstGeom>
          <a:noFill/>
          <a:ln w="9525">
            <a:noFill/>
          </a:ln>
        </p:spPr>
        <p:txBody>
          <a:bodyPr wrap="none" lIns="121912" tIns="60956" rIns="121912" bIns="60956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defTabSz="1216025" eaLnBrk="1" hangingPunct="1"/>
            <a:r>
              <a:rPr lang="en-US" altLang="zh-CN" sz="1900" b="1">
                <a:solidFill>
                  <a:srgbClr val="FFFFFF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</a:t>
            </a:r>
            <a:r>
              <a:rPr lang="zh-CN" altLang="en-US" sz="1900" b="1">
                <a:solidFill>
                  <a:srgbClr val="FFFFFF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新知探究</a:t>
            </a:r>
            <a:endParaRPr lang="zh-CN" altLang="en-US" sz="1900" b="1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21516" name="文本框 16"/>
          <p:cNvSpPr/>
          <p:nvPr>
            <p:custDataLst>
              <p:tags r:id="rId13"/>
            </p:custDataLst>
          </p:nvPr>
        </p:nvSpPr>
        <p:spPr>
          <a:xfrm>
            <a:off x="3871384" y="344488"/>
            <a:ext cx="364490" cy="412750"/>
          </a:xfrm>
          <a:prstGeom prst="rect">
            <a:avLst/>
          </a:prstGeom>
          <a:noFill/>
          <a:ln w="9525">
            <a:noFill/>
          </a:ln>
        </p:spPr>
        <p:txBody>
          <a:bodyPr wrap="none" lIns="121912" tIns="60956" rIns="121912" bIns="60956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defTabSz="1216025" eaLnBrk="1" hangingPunct="1"/>
            <a:r>
              <a:rPr lang="en-US" altLang="zh-CN" sz="19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</a:t>
            </a:r>
            <a:endParaRPr lang="zh-CN" altLang="en-US" sz="1900" b="1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21517" name="文本框 17"/>
          <p:cNvSpPr/>
          <p:nvPr>
            <p:custDataLst>
              <p:tags r:id="rId14"/>
            </p:custDataLst>
          </p:nvPr>
        </p:nvSpPr>
        <p:spPr>
          <a:xfrm>
            <a:off x="5571067" y="344488"/>
            <a:ext cx="1334770" cy="412750"/>
          </a:xfrm>
          <a:prstGeom prst="rect">
            <a:avLst/>
          </a:prstGeom>
          <a:noFill/>
          <a:ln w="9525">
            <a:noFill/>
          </a:ln>
        </p:spPr>
        <p:txBody>
          <a:bodyPr wrap="none" lIns="121912" tIns="60956" rIns="121912" bIns="60956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defTabSz="1216025" eaLnBrk="1" hangingPunct="1"/>
            <a:r>
              <a:rPr lang="en-US" altLang="zh-CN" sz="1900" b="1">
                <a:solidFill>
                  <a:srgbClr val="FFFFFF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</a:t>
            </a:r>
            <a:r>
              <a:rPr lang="zh-CN" altLang="en-US" sz="1900" b="1">
                <a:solidFill>
                  <a:srgbClr val="FFFFFF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课堂小结</a:t>
            </a:r>
            <a:endParaRPr lang="zh-CN" altLang="en-US" sz="1900" b="1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pic>
        <p:nvPicPr>
          <p:cNvPr id="21518" name="图片 6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rcRect l="2" t="3415" r="381" b="1060"/>
          <a:stretch>
            <a:fillRect/>
          </a:stretch>
        </p:blipFill>
        <p:spPr>
          <a:xfrm>
            <a:off x="0" y="192088"/>
            <a:ext cx="12192000" cy="6665912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/>
</p:sldLayout>
</file>

<file path=ppt/slideLayouts/slideLayout4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AndTwoObj" preserve="1">
  <p:cSld name="标题，文本与两项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sz="half" idx="1"/>
            <p:custDataLst>
              <p:tags r:id="rId3"/>
            </p:custDataLst>
          </p:nvPr>
        </p:nvSpPr>
        <p:spPr>
          <a:xfrm>
            <a:off x="609600" y="1600200"/>
            <a:ext cx="5384800" cy="4525963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quarter" idx="2"/>
            <p:custDataLst>
              <p:tags r:id="rId4"/>
            </p:custDataLst>
          </p:nvPr>
        </p:nvSpPr>
        <p:spPr>
          <a:xfrm>
            <a:off x="6197600" y="1600200"/>
            <a:ext cx="5384800" cy="21859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内容占位符 4"/>
          <p:cNvSpPr>
            <a:spLocks noGrp="1"/>
          </p:cNvSpPr>
          <p:nvPr>
            <p:ph sz="quarter" idx="3"/>
            <p:custDataLst>
              <p:tags r:id="rId5"/>
            </p:custDataLst>
          </p:nvPr>
        </p:nvSpPr>
        <p:spPr>
          <a:xfrm>
            <a:off x="6197600" y="3938588"/>
            <a:ext cx="5384800" cy="2187575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日期占位符 5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ea typeface="+mn-ea"/>
            </a:endParaRPr>
          </a:p>
        </p:txBody>
      </p:sp>
      <p:sp>
        <p:nvSpPr>
          <p:cNvPr id="7" name="页脚占位符 6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ea typeface="+mn-ea"/>
            </a:endParaRPr>
          </a:p>
        </p:txBody>
      </p:sp>
      <p:sp>
        <p:nvSpPr>
          <p:cNvPr id="8" name="灯片编号占位符 7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pPr lvl="0" eaLnBrk="1" hangingPunct="1">
              <a:buNone/>
            </a:pPr>
            <a:fld id="{9A0DB2DC-4C9A-4742-B13C-FB6460FD3503}" type="slidenum">
              <a:rPr lang="en-US" altLang="zh-CN"/>
              <a:t/>
            </a:fld>
            <a:endParaRPr lang="en-US" altLang="zh-CN"/>
          </a:p>
        </p:txBody>
      </p:sp>
    </p:spTree>
  </p:cSld>
  <p:clrMapOvr>
    <a:masterClrMapping/>
  </p:clrMapOvr>
  <p:transition/>
  <p:timing/>
</p:sldLayout>
</file>

<file path=ppt/slideLayouts/slideLayout4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AndObj" preserve="1">
  <p:cSld name="标题，文本与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sz="half" idx="1"/>
            <p:custDataLst>
              <p:tags r:id="rId3"/>
            </p:custDataLst>
          </p:nvPr>
        </p:nvSpPr>
        <p:spPr>
          <a:xfrm>
            <a:off x="609600" y="1600200"/>
            <a:ext cx="5384800" cy="4525963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6197600" y="1600200"/>
            <a:ext cx="5384800" cy="4525963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ea typeface="+mn-ea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ea typeface="+mn-ea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pPr lvl="0" eaLnBrk="1" hangingPunct="1">
              <a:buNone/>
            </a:pPr>
            <a:fld id="{9A0DB2DC-4C9A-4742-B13C-FB6460FD3503}" type="slidenum">
              <a:rPr lang="en-US" altLang="zh-CN"/>
              <a:t/>
            </a:fld>
            <a:endParaRPr lang="en-US" altLang="zh-CN"/>
          </a:p>
        </p:txBody>
      </p:sp>
    </p:spTree>
  </p:cSld>
  <p:clrMapOvr>
    <a:masterClrMapping/>
  </p:clrMapOvr>
  <p:transition/>
  <p:timing/>
</p:sldLayout>
</file>

<file path=ppt/slideLayouts/slideLayout4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1_标题幻灯片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grpSp>
        <p:nvGrpSpPr>
          <p:cNvPr id="3" name="组合 2"/>
          <p:cNvGrpSpPr/>
          <p:nvPr userDrawn="1">
            <p:custDataLst>
              <p:tags r:id="rId2"/>
            </p:custDataLst>
          </p:nvPr>
        </p:nvGrpSpPr>
        <p:grpSpPr>
          <a:xfrm>
            <a:off x="-1" y="-1"/>
            <a:ext cx="12209931" cy="6858000"/>
            <a:chOff x="-1" y="-1"/>
            <a:chExt cx="12209930" cy="6858000"/>
          </a:xfrm>
        </p:grpSpPr>
        <p:sp>
          <p:nvSpPr>
            <p:cNvPr id="5" name="矩形 4"/>
            <p:cNvSpPr/>
            <p:nvPr userDrawn="1">
              <p:custDataLst>
                <p:tags r:id="rId3"/>
              </p:custDataLst>
            </p:nvPr>
          </p:nvSpPr>
          <p:spPr>
            <a:xfrm>
              <a:off x="0" y="-1"/>
              <a:ext cx="12204700" cy="6858000"/>
            </a:xfrm>
            <a:prstGeom prst="rect">
              <a:avLst/>
            </a:prstGeom>
            <a:solidFill>
              <a:srgbClr val="D4F2FC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355">
                <a:cs typeface="楷体" panose="02010609060101010101" pitchFamily="49" charset="-122"/>
              </a:endParaRPr>
            </a:p>
          </p:txBody>
        </p:sp>
        <p:sp>
          <p:nvSpPr>
            <p:cNvPr id="6" name="矩形 5"/>
            <p:cNvSpPr/>
            <p:nvPr userDrawn="1">
              <p:custDataLst>
                <p:tags r:id="rId4"/>
              </p:custDataLst>
            </p:nvPr>
          </p:nvSpPr>
          <p:spPr>
            <a:xfrm>
              <a:off x="0" y="6476999"/>
              <a:ext cx="12206514" cy="381000"/>
            </a:xfrm>
            <a:prstGeom prst="rect">
              <a:avLst/>
            </a:prstGeom>
            <a:solidFill>
              <a:srgbClr val="FCF3B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355">
                <a:cs typeface="楷体" panose="02010609060101010101" pitchFamily="49" charset="-122"/>
              </a:endParaRPr>
            </a:p>
          </p:txBody>
        </p:sp>
        <p:grpSp>
          <p:nvGrpSpPr>
            <p:cNvPr id="7" name="组合 6"/>
            <p:cNvGrpSpPr/>
            <p:nvPr userDrawn="1">
              <p:custDataLst>
                <p:tags r:id="rId5"/>
              </p:custDataLst>
            </p:nvPr>
          </p:nvGrpSpPr>
          <p:grpSpPr>
            <a:xfrm>
              <a:off x="-1" y="0"/>
              <a:ext cx="12201525" cy="342987"/>
              <a:chOff x="0" y="1"/>
              <a:chExt cx="11899968" cy="334510"/>
            </a:xfrm>
          </p:grpSpPr>
          <p:pic>
            <p:nvPicPr>
              <p:cNvPr id="14" name="图片 13"/>
              <p:cNvPicPr>
                <a:picLocks noChangeAspect="1"/>
              </p:cNvPicPr>
              <p:nvPr userDrawn="1">
                <p:custDataLst>
                  <p:tags r:id="rId7"/>
                </p:custDataLst>
              </p:nvPr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0" y="1"/>
                <a:ext cx="555048" cy="334510"/>
              </a:xfrm>
              <a:prstGeom prst="rect">
                <a:avLst/>
              </a:prstGeom>
            </p:spPr>
          </p:pic>
          <p:pic>
            <p:nvPicPr>
              <p:cNvPr id="15" name="图片 14"/>
              <p:cNvPicPr>
                <a:picLocks noChangeAspect="1"/>
              </p:cNvPicPr>
              <p:nvPr userDrawn="1">
                <p:custDataLst>
                  <p:tags r:id="rId8"/>
                </p:custDataLst>
              </p:nvPr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540234" y="1"/>
                <a:ext cx="555048" cy="334510"/>
              </a:xfrm>
              <a:prstGeom prst="rect">
                <a:avLst/>
              </a:prstGeom>
            </p:spPr>
          </p:pic>
          <p:pic>
            <p:nvPicPr>
              <p:cNvPr id="16" name="图片 15"/>
              <p:cNvPicPr>
                <a:picLocks noChangeAspect="1"/>
              </p:cNvPicPr>
              <p:nvPr userDrawn="1">
                <p:custDataLst>
                  <p:tags r:id="rId9"/>
                </p:custDataLst>
              </p:nvPr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080468" y="1"/>
                <a:ext cx="555048" cy="334510"/>
              </a:xfrm>
              <a:prstGeom prst="rect">
                <a:avLst/>
              </a:prstGeom>
            </p:spPr>
          </p:pic>
          <p:pic>
            <p:nvPicPr>
              <p:cNvPr id="17" name="图片 16"/>
              <p:cNvPicPr>
                <a:picLocks noChangeAspect="1"/>
              </p:cNvPicPr>
              <p:nvPr userDrawn="1">
                <p:custDataLst>
                  <p:tags r:id="rId10"/>
                </p:custDataLst>
              </p:nvPr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620702" y="1"/>
                <a:ext cx="555048" cy="334510"/>
              </a:xfrm>
              <a:prstGeom prst="rect">
                <a:avLst/>
              </a:prstGeom>
            </p:spPr>
          </p:pic>
          <p:pic>
            <p:nvPicPr>
              <p:cNvPr id="18" name="图片 17"/>
              <p:cNvPicPr>
                <a:picLocks noChangeAspect="1"/>
              </p:cNvPicPr>
              <p:nvPr userDrawn="1">
                <p:custDataLst>
                  <p:tags r:id="rId11"/>
                </p:custDataLst>
              </p:nvPr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2160936" y="1"/>
                <a:ext cx="555048" cy="334510"/>
              </a:xfrm>
              <a:prstGeom prst="rect">
                <a:avLst/>
              </a:prstGeom>
            </p:spPr>
          </p:pic>
          <p:pic>
            <p:nvPicPr>
              <p:cNvPr id="19" name="图片 18"/>
              <p:cNvPicPr>
                <a:picLocks noChangeAspect="1"/>
              </p:cNvPicPr>
              <p:nvPr userDrawn="1">
                <p:custDataLst>
                  <p:tags r:id="rId12"/>
                </p:custDataLst>
              </p:nvPr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2701170" y="1"/>
                <a:ext cx="555048" cy="334510"/>
              </a:xfrm>
              <a:prstGeom prst="rect">
                <a:avLst/>
              </a:prstGeom>
            </p:spPr>
          </p:pic>
          <p:pic>
            <p:nvPicPr>
              <p:cNvPr id="20" name="图片 19"/>
              <p:cNvPicPr>
                <a:picLocks noChangeAspect="1"/>
              </p:cNvPicPr>
              <p:nvPr userDrawn="1">
                <p:custDataLst>
                  <p:tags r:id="rId13"/>
                </p:custDataLst>
              </p:nvPr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3241404" y="1"/>
                <a:ext cx="555048" cy="334510"/>
              </a:xfrm>
              <a:prstGeom prst="rect">
                <a:avLst/>
              </a:prstGeom>
            </p:spPr>
          </p:pic>
          <p:pic>
            <p:nvPicPr>
              <p:cNvPr id="21" name="图片 20"/>
              <p:cNvPicPr>
                <a:picLocks noChangeAspect="1"/>
              </p:cNvPicPr>
              <p:nvPr userDrawn="1">
                <p:custDataLst>
                  <p:tags r:id="rId14"/>
                </p:custDataLst>
              </p:nvPr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3781638" y="1"/>
                <a:ext cx="555048" cy="334510"/>
              </a:xfrm>
              <a:prstGeom prst="rect">
                <a:avLst/>
              </a:prstGeom>
            </p:spPr>
          </p:pic>
          <p:pic>
            <p:nvPicPr>
              <p:cNvPr id="22" name="图片 21"/>
              <p:cNvPicPr>
                <a:picLocks noChangeAspect="1"/>
              </p:cNvPicPr>
              <p:nvPr userDrawn="1">
                <p:custDataLst>
                  <p:tags r:id="rId15"/>
                </p:custDataLst>
              </p:nvPr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4321872" y="1"/>
                <a:ext cx="555048" cy="334510"/>
              </a:xfrm>
              <a:prstGeom prst="rect">
                <a:avLst/>
              </a:prstGeom>
            </p:spPr>
          </p:pic>
          <p:pic>
            <p:nvPicPr>
              <p:cNvPr id="23" name="图片 22"/>
              <p:cNvPicPr>
                <a:picLocks noChangeAspect="1"/>
              </p:cNvPicPr>
              <p:nvPr userDrawn="1">
                <p:custDataLst>
                  <p:tags r:id="rId16"/>
                </p:custDataLst>
              </p:nvPr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4862106" y="1"/>
                <a:ext cx="555048" cy="334510"/>
              </a:xfrm>
              <a:prstGeom prst="rect">
                <a:avLst/>
              </a:prstGeom>
            </p:spPr>
          </p:pic>
          <p:pic>
            <p:nvPicPr>
              <p:cNvPr id="24" name="图片 23"/>
              <p:cNvPicPr>
                <a:picLocks noChangeAspect="1"/>
              </p:cNvPicPr>
              <p:nvPr userDrawn="1">
                <p:custDataLst>
                  <p:tags r:id="rId17"/>
                </p:custDataLst>
              </p:nvPr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5402340" y="1"/>
                <a:ext cx="555048" cy="334510"/>
              </a:xfrm>
              <a:prstGeom prst="rect">
                <a:avLst/>
              </a:prstGeom>
            </p:spPr>
          </p:pic>
          <p:pic>
            <p:nvPicPr>
              <p:cNvPr id="25" name="图片 24"/>
              <p:cNvPicPr>
                <a:picLocks noChangeAspect="1"/>
              </p:cNvPicPr>
              <p:nvPr userDrawn="1">
                <p:custDataLst>
                  <p:tags r:id="rId18"/>
                </p:custDataLst>
              </p:nvPr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5942574" y="1"/>
                <a:ext cx="555048" cy="334510"/>
              </a:xfrm>
              <a:prstGeom prst="rect">
                <a:avLst/>
              </a:prstGeom>
            </p:spPr>
          </p:pic>
          <p:pic>
            <p:nvPicPr>
              <p:cNvPr id="26" name="图片 25"/>
              <p:cNvPicPr>
                <a:picLocks noChangeAspect="1"/>
              </p:cNvPicPr>
              <p:nvPr userDrawn="1">
                <p:custDataLst>
                  <p:tags r:id="rId19"/>
                </p:custDataLst>
              </p:nvPr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6482808" y="1"/>
                <a:ext cx="555048" cy="334510"/>
              </a:xfrm>
              <a:prstGeom prst="rect">
                <a:avLst/>
              </a:prstGeom>
            </p:spPr>
          </p:pic>
          <p:pic>
            <p:nvPicPr>
              <p:cNvPr id="27" name="图片 26"/>
              <p:cNvPicPr>
                <a:picLocks noChangeAspect="1"/>
              </p:cNvPicPr>
              <p:nvPr userDrawn="1">
                <p:custDataLst>
                  <p:tags r:id="rId20"/>
                </p:custDataLst>
              </p:nvPr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7023042" y="1"/>
                <a:ext cx="555048" cy="334510"/>
              </a:xfrm>
              <a:prstGeom prst="rect">
                <a:avLst/>
              </a:prstGeom>
            </p:spPr>
          </p:pic>
          <p:pic>
            <p:nvPicPr>
              <p:cNvPr id="28" name="图片 27"/>
              <p:cNvPicPr>
                <a:picLocks noChangeAspect="1"/>
              </p:cNvPicPr>
              <p:nvPr userDrawn="1">
                <p:custDataLst>
                  <p:tags r:id="rId21"/>
                </p:custDataLst>
              </p:nvPr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7563276" y="1"/>
                <a:ext cx="555048" cy="334510"/>
              </a:xfrm>
              <a:prstGeom prst="rect">
                <a:avLst/>
              </a:prstGeom>
            </p:spPr>
          </p:pic>
          <p:pic>
            <p:nvPicPr>
              <p:cNvPr id="29" name="图片 28"/>
              <p:cNvPicPr>
                <a:picLocks noChangeAspect="1"/>
              </p:cNvPicPr>
              <p:nvPr userDrawn="1">
                <p:custDataLst>
                  <p:tags r:id="rId22"/>
                </p:custDataLst>
              </p:nvPr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8103510" y="1"/>
                <a:ext cx="555048" cy="334510"/>
              </a:xfrm>
              <a:prstGeom prst="rect">
                <a:avLst/>
              </a:prstGeom>
            </p:spPr>
          </p:pic>
          <p:pic>
            <p:nvPicPr>
              <p:cNvPr id="30" name="图片 29"/>
              <p:cNvPicPr>
                <a:picLocks noChangeAspect="1"/>
              </p:cNvPicPr>
              <p:nvPr userDrawn="1">
                <p:custDataLst>
                  <p:tags r:id="rId23"/>
                </p:custDataLst>
              </p:nvPr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8643744" y="1"/>
                <a:ext cx="555048" cy="334510"/>
              </a:xfrm>
              <a:prstGeom prst="rect">
                <a:avLst/>
              </a:prstGeom>
            </p:spPr>
          </p:pic>
          <p:pic>
            <p:nvPicPr>
              <p:cNvPr id="31" name="图片 30"/>
              <p:cNvPicPr>
                <a:picLocks noChangeAspect="1"/>
              </p:cNvPicPr>
              <p:nvPr userDrawn="1">
                <p:custDataLst>
                  <p:tags r:id="rId24"/>
                </p:custDataLst>
              </p:nvPr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9183978" y="1"/>
                <a:ext cx="555048" cy="334510"/>
              </a:xfrm>
              <a:prstGeom prst="rect">
                <a:avLst/>
              </a:prstGeom>
            </p:spPr>
          </p:pic>
          <p:pic>
            <p:nvPicPr>
              <p:cNvPr id="32" name="图片 31"/>
              <p:cNvPicPr>
                <a:picLocks noChangeAspect="1"/>
              </p:cNvPicPr>
              <p:nvPr userDrawn="1">
                <p:custDataLst>
                  <p:tags r:id="rId25"/>
                </p:custDataLst>
              </p:nvPr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9724212" y="1"/>
                <a:ext cx="555048" cy="334510"/>
              </a:xfrm>
              <a:prstGeom prst="rect">
                <a:avLst/>
              </a:prstGeom>
            </p:spPr>
          </p:pic>
          <p:pic>
            <p:nvPicPr>
              <p:cNvPr id="33" name="图片 32"/>
              <p:cNvPicPr>
                <a:picLocks noChangeAspect="1"/>
              </p:cNvPicPr>
              <p:nvPr userDrawn="1">
                <p:custDataLst>
                  <p:tags r:id="rId26"/>
                </p:custDataLst>
              </p:nvPr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0264446" y="1"/>
                <a:ext cx="555048" cy="334510"/>
              </a:xfrm>
              <a:prstGeom prst="rect">
                <a:avLst/>
              </a:prstGeom>
            </p:spPr>
          </p:pic>
          <p:pic>
            <p:nvPicPr>
              <p:cNvPr id="34" name="图片 33"/>
              <p:cNvPicPr>
                <a:picLocks noChangeAspect="1"/>
              </p:cNvPicPr>
              <p:nvPr userDrawn="1">
                <p:custDataLst>
                  <p:tags r:id="rId27"/>
                </p:custDataLst>
              </p:nvPr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0804680" y="1"/>
                <a:ext cx="555048" cy="334510"/>
              </a:xfrm>
              <a:prstGeom prst="rect">
                <a:avLst/>
              </a:prstGeom>
            </p:spPr>
          </p:pic>
          <p:pic>
            <p:nvPicPr>
              <p:cNvPr id="35" name="图片 34"/>
              <p:cNvPicPr>
                <a:picLocks noChangeAspect="1"/>
              </p:cNvPicPr>
              <p:nvPr userDrawn="1">
                <p:custDataLst>
                  <p:tags r:id="rId28"/>
                </p:custDataLst>
              </p:nvPr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1344920" y="1"/>
                <a:ext cx="555048" cy="334510"/>
              </a:xfrm>
              <a:prstGeom prst="rect">
                <a:avLst/>
              </a:prstGeom>
            </p:spPr>
          </p:pic>
        </p:grpSp>
        <p:grpSp>
          <p:nvGrpSpPr>
            <p:cNvPr id="8" name="组合 7"/>
            <p:cNvGrpSpPr/>
            <p:nvPr userDrawn="1">
              <p:custDataLst>
                <p:tags r:id="rId29"/>
              </p:custDataLst>
            </p:nvPr>
          </p:nvGrpSpPr>
          <p:grpSpPr>
            <a:xfrm>
              <a:off x="0" y="6536530"/>
              <a:ext cx="12209929" cy="261937"/>
              <a:chOff x="0" y="6529386"/>
              <a:chExt cx="12903200" cy="261937"/>
            </a:xfrm>
          </p:grpSpPr>
          <p:cxnSp>
            <p:nvCxnSpPr>
              <p:cNvPr id="10" name="直接连接符 9"/>
              <p:cNvCxnSpPr/>
              <p:nvPr userDrawn="1">
                <p:custDataLst>
                  <p:tags r:id="rId30"/>
                </p:custDataLst>
              </p:nvPr>
            </p:nvCxnSpPr>
            <p:spPr>
              <a:xfrm>
                <a:off x="0" y="6529386"/>
                <a:ext cx="12903200" cy="0"/>
              </a:xfrm>
              <a:prstGeom prst="line">
                <a:avLst/>
              </a:prstGeom>
              <a:ln w="28575">
                <a:solidFill>
                  <a:srgbClr val="FBB488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" name="直接连接符 10"/>
              <p:cNvCxnSpPr/>
              <p:nvPr userDrawn="1">
                <p:custDataLst>
                  <p:tags r:id="rId31"/>
                </p:custDataLst>
              </p:nvPr>
            </p:nvCxnSpPr>
            <p:spPr>
              <a:xfrm>
                <a:off x="0" y="6616698"/>
                <a:ext cx="12903200" cy="0"/>
              </a:xfrm>
              <a:prstGeom prst="line">
                <a:avLst/>
              </a:prstGeom>
              <a:ln w="28575">
                <a:solidFill>
                  <a:srgbClr val="FBB488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2" name="直接连接符 11"/>
              <p:cNvCxnSpPr/>
              <p:nvPr userDrawn="1">
                <p:custDataLst>
                  <p:tags r:id="rId32"/>
                </p:custDataLst>
              </p:nvPr>
            </p:nvCxnSpPr>
            <p:spPr>
              <a:xfrm>
                <a:off x="0" y="6704010"/>
                <a:ext cx="12903200" cy="0"/>
              </a:xfrm>
              <a:prstGeom prst="line">
                <a:avLst/>
              </a:prstGeom>
              <a:ln w="28575">
                <a:solidFill>
                  <a:srgbClr val="FBB488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" name="直接连接符 12"/>
              <p:cNvCxnSpPr/>
              <p:nvPr userDrawn="1">
                <p:custDataLst>
                  <p:tags r:id="rId33"/>
                </p:custDataLst>
              </p:nvPr>
            </p:nvCxnSpPr>
            <p:spPr>
              <a:xfrm>
                <a:off x="0" y="6791323"/>
                <a:ext cx="12903200" cy="0"/>
              </a:xfrm>
              <a:prstGeom prst="line">
                <a:avLst/>
              </a:prstGeom>
              <a:ln w="28575">
                <a:solidFill>
                  <a:srgbClr val="FBB488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</p:spTree>
  </p:cSld>
  <p:clrMapOvr>
    <a:masterClrMapping/>
  </p:clrMapOvr>
  <p:transition/>
  <p:timing/>
</p:sldLayout>
</file>

<file path=ppt/slideLayouts/slideLayout4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Custom Layout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9" name="Picture Placeholder 8"/>
          <p:cNvSpPr>
            <a:spLocks noGrp="1"/>
          </p:cNvSpPr>
          <p:nvPr>
            <p:ph type="pic" sz="quarter" idx="10"/>
            <p:custDataLst>
              <p:tags r:id="rId2"/>
            </p:custDataLst>
          </p:nvPr>
        </p:nvSpPr>
        <p:spPr>
          <a:xfrm>
            <a:off x="2381250" y="1352550"/>
            <a:ext cx="1676400" cy="1733550"/>
          </a:xfrm>
          <a:custGeom>
            <a:gdLst>
              <a:gd name="connsiteX0" fmla="*/ 0 w 1676400"/>
              <a:gd name="connsiteY0" fmla="*/ 0 h 1733550"/>
              <a:gd name="connsiteX1" fmla="*/ 1676400 w 1676400"/>
              <a:gd name="connsiteY1" fmla="*/ 0 h 1733550"/>
              <a:gd name="connsiteX2" fmla="*/ 1676400 w 1676400"/>
              <a:gd name="connsiteY2" fmla="*/ 1733550 h 1733550"/>
              <a:gd name="connsiteX3" fmla="*/ 0 w 1676400"/>
              <a:gd name="connsiteY3" fmla="*/ 1733550 h 17335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676400" h="1733550">
                <a:moveTo>
                  <a:pt x="0" y="0"/>
                </a:moveTo>
                <a:lnTo>
                  <a:pt x="1676400" y="0"/>
                </a:lnTo>
                <a:lnTo>
                  <a:pt x="1676400" y="1733550"/>
                </a:lnTo>
                <a:lnTo>
                  <a:pt x="0" y="1733550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id-ID"/>
          </a:p>
        </p:txBody>
      </p:sp>
      <p:sp>
        <p:nvSpPr>
          <p:cNvPr id="13" name="Picture Placeholder 12"/>
          <p:cNvSpPr>
            <a:spLocks noGrp="1"/>
          </p:cNvSpPr>
          <p:nvPr>
            <p:ph type="pic" sz="quarter" idx="11"/>
            <p:custDataLst>
              <p:tags r:id="rId3"/>
            </p:custDataLst>
          </p:nvPr>
        </p:nvSpPr>
        <p:spPr>
          <a:xfrm>
            <a:off x="2667000" y="3578225"/>
            <a:ext cx="6858000" cy="1663700"/>
          </a:xfrm>
          <a:custGeom>
            <a:gdLst>
              <a:gd name="connsiteX0" fmla="*/ 0 w 6858000"/>
              <a:gd name="connsiteY0" fmla="*/ 0 h 1663700"/>
              <a:gd name="connsiteX1" fmla="*/ 6858000 w 6858000"/>
              <a:gd name="connsiteY1" fmla="*/ 0 h 1663700"/>
              <a:gd name="connsiteX2" fmla="*/ 6858000 w 6858000"/>
              <a:gd name="connsiteY2" fmla="*/ 1663700 h 1663700"/>
              <a:gd name="connsiteX3" fmla="*/ 0 w 6858000"/>
              <a:gd name="connsiteY3" fmla="*/ 1663700 h 16637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858000" h="1663700">
                <a:moveTo>
                  <a:pt x="0" y="0"/>
                </a:moveTo>
                <a:lnTo>
                  <a:pt x="6858000" y="0"/>
                </a:lnTo>
                <a:lnTo>
                  <a:pt x="6858000" y="1663700"/>
                </a:lnTo>
                <a:lnTo>
                  <a:pt x="0" y="1663700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id-ID"/>
          </a:p>
        </p:txBody>
      </p:sp>
    </p:spTree>
  </p:cSld>
  <p:clrMapOvr>
    <a:masterClrMapping/>
  </p:clrMapOvr>
  <p:transition/>
  <p:timing/>
</p:sldLayout>
</file>

<file path=ppt/slideLayouts/slideLayout4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标题和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3" name="矩形 2"/>
          <p:cNvSpPr/>
          <p:nvPr>
            <p:custDataLst>
              <p:tags r:id="rId2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4F9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2400" b="0" i="0" u="none" strike="noStrike" kern="1200" cap="none" spc="0" normalizeH="0" baseline="0" noProof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楷体" panose="02010609060101010101" pitchFamily="49" charset="-122"/>
            </a:endParaRPr>
          </a:p>
        </p:txBody>
      </p:sp>
      <p:grpSp>
        <p:nvGrpSpPr>
          <p:cNvPr id="3076" name="组合 3"/>
          <p:cNvGrpSpPr/>
          <p:nvPr userDrawn="1">
            <p:custDataLst>
              <p:tags r:id="rId3"/>
            </p:custDataLst>
          </p:nvPr>
        </p:nvGrpSpPr>
        <p:grpSpPr>
          <a:xfrm>
            <a:off x="143933" y="165100"/>
            <a:ext cx="11904133" cy="6561667"/>
            <a:chOff x="407043" y="324891"/>
            <a:chExt cx="11377914" cy="6240848"/>
          </a:xfrm>
        </p:grpSpPr>
        <p:sp>
          <p:nvSpPr>
            <p:cNvPr id="5" name="矩形 4"/>
            <p:cNvSpPr/>
            <p:nvPr>
              <p:custDataLst>
                <p:tags r:id="rId4"/>
              </p:custDataLst>
            </p:nvPr>
          </p:nvSpPr>
          <p:spPr>
            <a:xfrm>
              <a:off x="407043" y="324891"/>
              <a:ext cx="11377914" cy="6240848"/>
            </a:xfrm>
            <a:prstGeom prst="rect">
              <a:avLst/>
            </a:prstGeom>
            <a:solidFill>
              <a:srgbClr val="FFDE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1200" cap="none" spc="0" normalizeH="0" baseline="0" noProof="0">
                <a:ln>
                  <a:noFill/>
                </a:ln>
                <a:solidFill>
                  <a:schemeClr val="lt1"/>
                </a:solidFill>
                <a:effectLst/>
                <a:uLnTx/>
                <a:uFillTx/>
                <a:latin typeface="+mn-lt"/>
                <a:ea typeface="+mn-ea"/>
                <a:cs typeface="楷体" panose="02010609060101010101" pitchFamily="49" charset="-122"/>
              </a:endParaRPr>
            </a:p>
          </p:txBody>
        </p:sp>
        <p:sp>
          <p:nvSpPr>
            <p:cNvPr id="6" name="矩形 5"/>
            <p:cNvSpPr/>
            <p:nvPr>
              <p:custDataLst>
                <p:tags r:id="rId5"/>
              </p:custDataLst>
            </p:nvPr>
          </p:nvSpPr>
          <p:spPr>
            <a:xfrm>
              <a:off x="498083" y="415485"/>
              <a:ext cx="11195835" cy="5934845"/>
            </a:xfrm>
            <a:prstGeom prst="rect">
              <a:avLst/>
            </a:prstGeom>
            <a:solidFill>
              <a:srgbClr val="F4F9FF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en-US" altLang="zh-CN" sz="2400" b="0" i="0" u="none" strike="noStrike" kern="1200" cap="none" spc="0" normalizeH="0" baseline="0" noProof="0">
                  <a:ln>
                    <a:noFill/>
                  </a:ln>
                  <a:solidFill>
                    <a:schemeClr val="lt1"/>
                  </a:solidFill>
                  <a:effectLst/>
                  <a:uLnTx/>
                  <a:uFillTx/>
                  <a:latin typeface="+mn-lt"/>
                  <a:ea typeface="+mn-ea"/>
                  <a:cs typeface="楷体" panose="02010609060101010101" pitchFamily="49" charset="-122"/>
                </a:rPr>
                <a:t>1</a:t>
              </a:r>
              <a:endParaRPr kumimoji="0" lang="zh-CN" altLang="en-US" sz="2400" b="0" i="0" u="none" strike="noStrike" kern="1200" cap="none" spc="0" normalizeH="0" baseline="0" noProof="0">
                <a:ln>
                  <a:noFill/>
                </a:ln>
                <a:solidFill>
                  <a:schemeClr val="lt1"/>
                </a:solidFill>
                <a:effectLst/>
                <a:uLnTx/>
                <a:uFillTx/>
                <a:latin typeface="+mn-lt"/>
                <a:ea typeface="+mn-ea"/>
                <a:cs typeface="楷体" panose="02010609060101010101" pitchFamily="49" charset="-122"/>
              </a:endParaRPr>
            </a:p>
          </p:txBody>
        </p:sp>
      </p:grpSp>
      <p:sp>
        <p:nvSpPr>
          <p:cNvPr id="7" name="矩形 6"/>
          <p:cNvSpPr/>
          <p:nvPr>
            <p:custDataLst>
              <p:tags r:id="rId6"/>
            </p:custDataLst>
          </p:nvPr>
        </p:nvSpPr>
        <p:spPr>
          <a:xfrm>
            <a:off x="821267" y="69851"/>
            <a:ext cx="1729317" cy="383117"/>
          </a:xfrm>
          <a:prstGeom prst="rect">
            <a:avLst/>
          </a:prstGeom>
          <a:solidFill>
            <a:srgbClr val="F4F9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2400" b="0" i="0" u="none" strike="noStrike" kern="1200" cap="none" spc="0" normalizeH="0" baseline="0" noProof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楷体" panose="02010609060101010101" pitchFamily="49" charset="-122"/>
            </a:endParaRPr>
          </a:p>
        </p:txBody>
      </p:sp>
      <p:pic>
        <p:nvPicPr>
          <p:cNvPr id="3078" name="图片 7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rcRect l="905" t="35657" r="66428" b="36211"/>
          <a:stretch>
            <a:fillRect/>
          </a:stretch>
        </p:blipFill>
        <p:spPr>
          <a:xfrm>
            <a:off x="819151" y="-505883"/>
            <a:ext cx="1686983" cy="1452033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/>
</p:sldLayout>
</file>

<file path=ppt/slideLayouts/slideLayout4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fourObj">
  <p:cSld name="标题和四项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sz="quarter"/>
            <p:custDataLst>
              <p:tags r:id="rId2"/>
            </p:custDataLst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quarter" idx="1"/>
            <p:custDataLst>
              <p:tags r:id="rId3"/>
            </p:custDataLst>
          </p:nvPr>
        </p:nvSpPr>
        <p:spPr>
          <a:xfrm>
            <a:off x="609600" y="1600200"/>
            <a:ext cx="5384800" cy="21859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quarter" idx="2"/>
            <p:custDataLst>
              <p:tags r:id="rId4"/>
            </p:custDataLst>
          </p:nvPr>
        </p:nvSpPr>
        <p:spPr>
          <a:xfrm>
            <a:off x="6197600" y="1600200"/>
            <a:ext cx="5384800" cy="21859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内容占位符 4"/>
          <p:cNvSpPr>
            <a:spLocks noGrp="1"/>
          </p:cNvSpPr>
          <p:nvPr>
            <p:ph sz="quarter" idx="3"/>
            <p:custDataLst>
              <p:tags r:id="rId5"/>
            </p:custDataLst>
          </p:nvPr>
        </p:nvSpPr>
        <p:spPr>
          <a:xfrm>
            <a:off x="609600" y="3938588"/>
            <a:ext cx="5384800" cy="2187575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6"/>
            </p:custDataLst>
          </p:nvPr>
        </p:nvSpPr>
        <p:spPr>
          <a:xfrm>
            <a:off x="6197600" y="3938588"/>
            <a:ext cx="5384800" cy="2187575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>
            <a:lvl1pPr>
              <a:defRPr>
                <a:latin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defRPr>
            </a:lvl1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ea typeface="+mn-ea"/>
            </a:endParaRPr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>
            <a:lvl1pPr>
              <a:defRPr>
                <a:latin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defRPr>
            </a:lvl1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ea typeface="+mn-ea"/>
            </a:endParaRPr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pPr lvl="0" eaLnBrk="1" hangingPunct="1">
              <a:buNone/>
            </a:pPr>
            <a:fld id="{9A0DB2DC-4C9A-4742-B13C-FB6460FD3503}" type="slidenum">
              <a:rPr lang="en-US" altLang="zh-CN"/>
              <a:t/>
            </a:fld>
            <a:endParaRPr lang="en-US" altLang="zh-CN"/>
          </a:p>
        </p:txBody>
      </p:sp>
    </p:spTree>
  </p:cSld>
  <p:clrMapOvr>
    <a:masterClrMapping/>
  </p:clrMapOvr>
  <p:transition/>
  <p:timing/>
</p:sldLayout>
</file>

<file path=ppt/slideLayouts/slideLayout4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页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4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 name="BLANK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4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情境导入">
    <p:bg>
      <p:bgPr>
        <a:solidFill>
          <a:srgbClr val="FFCC99"/>
        </a:solidFill>
        <a:effectLst/>
      </p:bgPr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pic>
        <p:nvPicPr>
          <p:cNvPr id="2050" name="图片 6" descr="内容页1.jp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73875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2051" name="Picture 3" descr="D:\LOGO\logo2.png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10367433" y="142875"/>
            <a:ext cx="1524000" cy="388938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9" name="圆角矩形 8"/>
          <p:cNvSpPr/>
          <p:nvPr>
            <p:custDataLst>
              <p:tags r:id="rId6"/>
            </p:custDataLst>
          </p:nvPr>
        </p:nvSpPr>
        <p:spPr>
          <a:xfrm>
            <a:off x="241300" y="22225"/>
            <a:ext cx="2711451" cy="571500"/>
          </a:xfrm>
          <a:prstGeom prst="roundRect">
            <a:avLst/>
          </a:prstGeom>
          <a:solidFill>
            <a:schemeClr val="bg1"/>
          </a:solidFill>
          <a:ln w="38100" cmpd="dbl"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1" lang="zh-CN" altLang="en-US" sz="24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+mn-lt"/>
              <a:ea typeface="+mn-ea"/>
              <a:cs typeface="楷体" panose="02010609060101010101" pitchFamily="49" charset="-122"/>
            </a:endParaRPr>
          </a:p>
        </p:txBody>
      </p:sp>
      <p:sp>
        <p:nvSpPr>
          <p:cNvPr id="11" name="副标题 2"/>
          <p:cNvSpPr>
            <a:spLocks noGrp="1"/>
          </p:cNvSpPr>
          <p:nvPr>
            <p:ph type="subTitle" idx="1"/>
            <p:custDataLst>
              <p:tags r:id="rId7"/>
            </p:custDataLst>
          </p:nvPr>
        </p:nvSpPr>
        <p:spPr>
          <a:xfrm>
            <a:off x="215088" y="18448"/>
            <a:ext cx="2762269" cy="571480"/>
          </a:xfrm>
        </p:spPr>
        <p:txBody>
          <a:bodyPr>
            <a:normAutofit/>
          </a:bodyPr>
          <a:lstStyle>
            <a:lvl1pPr marL="0" indent="0" algn="ctr">
              <a:buNone/>
              <a:defRPr sz="2800">
                <a:solidFill>
                  <a:schemeClr val="tx1">
                    <a:tint val="75000"/>
                  </a:schemeClr>
                </a:solidFill>
                <a:latin typeface="楷体" panose="02010609060101010101" pitchFamily="49" charset="-122"/>
                <a:ea typeface="楷体" panose="02010609060101010101" pitchFamily="49" charset="-122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endParaRPr lang="zh-CN" altLang="en-US"/>
          </a:p>
        </p:txBody>
      </p:sp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1" lang="en-US" altLang="zh-CN" sz="14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ea typeface="+mn-ea"/>
            </a:endParaRPr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1" lang="en-US" altLang="zh-CN" sz="14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ea typeface="+mn-ea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pPr lvl="0" eaLnBrk="1" hangingPunct="1">
              <a:buNone/>
            </a:pPr>
            <a:fld id="{9A0DB2DC-4C9A-4742-B13C-FB6460FD3503}" type="slidenum">
              <a:rPr lang="en-US" altLang="zh-CN"/>
              <a:t/>
            </a:fld>
            <a:endParaRPr lang="en-US" altLang="zh-CN"/>
          </a:p>
        </p:txBody>
      </p:sp>
    </p:spTree>
  </p:cSld>
  <p:clrMapOvr>
    <a:masterClrMapping/>
  </p:clrMapOvr>
  <p:transition/>
  <p:timing/>
</p:sldLayout>
</file>

<file path=ppt/slideLayouts/slideLayout5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pPr fontAlgn="auto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pPr fontAlgn="base"/>
            <a:fld id="{82F288E0-7875-42C4-84C8-98DBBD3BF4D2}" type="datetimeFigureOut">
              <a:rPr lang="zh-CN" altLang="en-US" strike="noStrike" noProof="1" smtClean="0"/>
              <a:t/>
            </a:fld>
            <a:endParaRPr lang="zh-CN" altLang="en-US" strike="noStrike" noProof="1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pPr fontAlgn="base"/>
            <a:endParaRPr lang="zh-CN" altLang="en-US" strike="noStrike" noProof="1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pPr fontAlgn="base"/>
            <a:fld id="{7D9BB5D0-35E4-459D-AEF3-FE4D7C45CC19}" type="slidenum">
              <a:rPr lang="zh-CN" altLang="en-US" strike="noStrike" noProof="1" smtClean="0"/>
              <a:t/>
            </a:fld>
            <a:endParaRPr lang="zh-CN" altLang="en-US" strike="noStrike" noProof="1"/>
          </a:p>
        </p:txBody>
      </p:sp>
    </p:spTree>
  </p:cSld>
  <p:clrMapOvr>
    <a:masterClrMapping/>
  </p:clrMapOvr>
  <p:transition/>
  <p:timing/>
</p:sldLayout>
</file>

<file path=ppt/slideLayouts/slideLayout5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巩固练习">
    <p:bg>
      <p:bgPr>
        <a:solidFill>
          <a:srgbClr val="FFCC99"/>
        </a:solidFill>
        <a:effectLst/>
      </p:bgPr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pic>
        <p:nvPicPr>
          <p:cNvPr id="5122" name="图片 6" descr="内容页1.jp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73875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5123" name="Picture 3" descr="D:\LOGO\logo2.png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10367433" y="142875"/>
            <a:ext cx="1524000" cy="388938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9" name="圆角矩形 8"/>
          <p:cNvSpPr/>
          <p:nvPr>
            <p:custDataLst>
              <p:tags r:id="rId6"/>
            </p:custDataLst>
          </p:nvPr>
        </p:nvSpPr>
        <p:spPr>
          <a:xfrm>
            <a:off x="241300" y="22225"/>
            <a:ext cx="2711451" cy="571500"/>
          </a:xfrm>
          <a:prstGeom prst="roundRect">
            <a:avLst/>
          </a:prstGeom>
          <a:solidFill>
            <a:schemeClr val="bg1"/>
          </a:solidFill>
          <a:ln w="38100" cmpd="dbl"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1" lang="zh-CN" altLang="en-US" sz="24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+mn-lt"/>
              <a:ea typeface="+mn-ea"/>
              <a:cs typeface="楷体" panose="02010609060101010101" pitchFamily="49" charset="-122"/>
            </a:endParaRPr>
          </a:p>
        </p:txBody>
      </p:sp>
      <p:grpSp>
        <p:nvGrpSpPr>
          <p:cNvPr id="5125" name="组合 42"/>
          <p:cNvGrpSpPr/>
          <p:nvPr userDrawn="1">
            <p:custDataLst>
              <p:tags r:id="rId7"/>
            </p:custDataLst>
          </p:nvPr>
        </p:nvGrpSpPr>
        <p:grpSpPr>
          <a:xfrm>
            <a:off x="793751" y="1074738"/>
            <a:ext cx="2063749" cy="752473"/>
            <a:chOff x="3250303" y="1074841"/>
            <a:chExt cx="1548140" cy="752427"/>
          </a:xfrm>
        </p:grpSpPr>
        <p:grpSp>
          <p:nvGrpSpPr>
            <p:cNvPr id="5128" name="组合 41"/>
            <p:cNvGrpSpPr/>
            <p:nvPr>
              <p:custDataLst>
                <p:tags r:id="rId8"/>
              </p:custDataLst>
            </p:nvPr>
          </p:nvGrpSpPr>
          <p:grpSpPr>
            <a:xfrm>
              <a:off x="3250303" y="1322474"/>
              <a:ext cx="1548140" cy="504794"/>
              <a:chOff x="3090037" y="1432116"/>
              <a:chExt cx="1225952" cy="399740"/>
            </a:xfrm>
          </p:grpSpPr>
          <p:sp>
            <p:nvSpPr>
              <p:cNvPr id="13" name="椭圆 38"/>
              <p:cNvSpPr>
                <a:spLocks noChangeArrowheads="1"/>
              </p:cNvSpPr>
              <p:nvPr>
                <p:custDataLst>
                  <p:tags r:id="rId9"/>
                </p:custDataLst>
              </p:nvPr>
            </p:nvSpPr>
            <p:spPr bwMode="auto">
              <a:xfrm>
                <a:off x="3131530" y="1523880"/>
                <a:ext cx="999623" cy="307976"/>
              </a:xfrm>
              <a:prstGeom prst="ellipse">
                <a:avLst/>
              </a:prstGeom>
              <a:gradFill rotWithShape="1">
                <a:gsLst>
                  <a:gs pos="0">
                    <a:srgbClr val="FFAE83"/>
                  </a:gs>
                  <a:gs pos="50000">
                    <a:srgbClr val="FFCCB5"/>
                  </a:gs>
                  <a:gs pos="100000">
                    <a:srgbClr val="FFE5DB"/>
                  </a:gs>
                </a:gsLst>
                <a:lin ang="16200000" scaled="1"/>
              </a:gradFill>
              <a:ln w="9525" algn="ctr">
                <a:noFill/>
                <a:round/>
              </a:ln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1" lang="zh-CN" altLang="en-US" sz="2400" b="0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sp>
            <p:nvSpPr>
              <p:cNvPr id="14" name="矩形 39"/>
              <p:cNvSpPr>
                <a:spLocks noChangeArrowheads="1"/>
              </p:cNvSpPr>
              <p:nvPr>
                <p:custDataLst>
                  <p:tags r:id="rId10"/>
                </p:custDataLst>
              </p:nvPr>
            </p:nvSpPr>
            <p:spPr bwMode="auto">
              <a:xfrm>
                <a:off x="3090037" y="1432116"/>
                <a:ext cx="1225952" cy="364543"/>
              </a:xfrm>
              <a:prstGeom prst="rect">
                <a:avLst/>
              </a:prstGeom>
              <a:noFill/>
              <a:ln w="9525">
                <a:noFill/>
                <a:miter lim="800000"/>
              </a:ln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r>
                  <a:rPr kumimoji="1" lang="zh-CN" altLang="en-US" sz="2400" b="0" i="0" u="none" strike="noStrike" kern="1200" cap="none" spc="0" normalizeH="0" baseline="0" noProof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楷体" panose="02010609060101010101" pitchFamily="49" charset="-122"/>
                    <a:ea typeface="楷体" panose="02010609060101010101" pitchFamily="49" charset="-122"/>
                    <a:cs typeface="楷体" panose="02010609060101010101" pitchFamily="49" charset="-122"/>
                  </a:rPr>
                  <a:t>练一练</a:t>
                </a:r>
                <a:endParaRPr kumimoji="1" lang="zh-CN" altLang="en-US" sz="2400" b="0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</p:grpSp>
        <p:sp>
          <p:nvSpPr>
            <p:cNvPr id="12" name="KSO_Shape"/>
            <p:cNvSpPr/>
            <p:nvPr>
              <p:custDataLst>
                <p:tags r:id="rId11"/>
              </p:custDataLst>
            </p:nvPr>
          </p:nvSpPr>
          <p:spPr bwMode="auto">
            <a:xfrm rot="20415588">
              <a:off x="3283647" y="1074841"/>
              <a:ext cx="498581" cy="498444"/>
            </a:xfrm>
            <a:custGeom>
              <a:gdLst>
                <a:gd name="T0" fmla="*/ 311438 w 1909763"/>
                <a:gd name="T1" fmla="*/ 1234671 h 1912938"/>
                <a:gd name="T2" fmla="*/ 423998 w 1909763"/>
                <a:gd name="T3" fmla="*/ 1256142 h 1912938"/>
                <a:gd name="T4" fmla="*/ 469528 w 1909763"/>
                <a:gd name="T5" fmla="*/ 1335710 h 1912938"/>
                <a:gd name="T6" fmla="*/ 530235 w 1909763"/>
                <a:gd name="T7" fmla="*/ 1396649 h 1912938"/>
                <a:gd name="T8" fmla="*/ 631728 w 1909763"/>
                <a:gd name="T9" fmla="*/ 1456326 h 1912938"/>
                <a:gd name="T10" fmla="*/ 647854 w 1909763"/>
                <a:gd name="T11" fmla="*/ 1533683 h 1912938"/>
                <a:gd name="T12" fmla="*/ 0 w 1909763"/>
                <a:gd name="T13" fmla="*/ 1905000 h 1912938"/>
                <a:gd name="T14" fmla="*/ 990076 w 1909763"/>
                <a:gd name="T15" fmla="*/ 547002 h 1912938"/>
                <a:gd name="T16" fmla="*/ 1084268 w 1909763"/>
                <a:gd name="T17" fmla="*/ 595709 h 1912938"/>
                <a:gd name="T18" fmla="*/ 1176565 w 1909763"/>
                <a:gd name="T19" fmla="*/ 667504 h 1912938"/>
                <a:gd name="T20" fmla="*/ 1294781 w 1909763"/>
                <a:gd name="T21" fmla="*/ 800657 h 1912938"/>
                <a:gd name="T22" fmla="*/ 1351992 w 1909763"/>
                <a:gd name="T23" fmla="*/ 906610 h 1912938"/>
                <a:gd name="T24" fmla="*/ 1367480 w 1909763"/>
                <a:gd name="T25" fmla="*/ 971447 h 1912938"/>
                <a:gd name="T26" fmla="*/ 741633 w 1909763"/>
                <a:gd name="T27" fmla="*/ 1521772 h 1912938"/>
                <a:gd name="T28" fmla="*/ 719507 w 1909763"/>
                <a:gd name="T29" fmla="*/ 1441437 h 1912938"/>
                <a:gd name="T30" fmla="*/ 689163 w 1909763"/>
                <a:gd name="T31" fmla="*/ 1362684 h 1912938"/>
                <a:gd name="T32" fmla="*/ 605717 w 1909763"/>
                <a:gd name="T33" fmla="*/ 1309233 h 1912938"/>
                <a:gd name="T34" fmla="*/ 554511 w 1909763"/>
                <a:gd name="T35" fmla="*/ 1257047 h 1912938"/>
                <a:gd name="T36" fmla="*/ 495403 w 1909763"/>
                <a:gd name="T37" fmla="*/ 1173233 h 1912938"/>
                <a:gd name="T38" fmla="*/ 414485 w 1909763"/>
                <a:gd name="T39" fmla="*/ 1167223 h 1912938"/>
                <a:gd name="T40" fmla="*/ 334200 w 1909763"/>
                <a:gd name="T41" fmla="*/ 1137810 h 1912938"/>
                <a:gd name="T42" fmla="*/ 1102115 w 1909763"/>
                <a:gd name="T43" fmla="*/ 389221 h 1912938"/>
                <a:gd name="T44" fmla="*/ 1182317 w 1909763"/>
                <a:gd name="T45" fmla="*/ 412935 h 1912938"/>
                <a:gd name="T46" fmla="*/ 1278052 w 1909763"/>
                <a:gd name="T47" fmla="*/ 467951 h 1912938"/>
                <a:gd name="T48" fmla="*/ 1390271 w 1909763"/>
                <a:gd name="T49" fmla="*/ 569762 h 1912938"/>
                <a:gd name="T50" fmla="*/ 1465401 w 1909763"/>
                <a:gd name="T51" fmla="*/ 674102 h 1912938"/>
                <a:gd name="T52" fmla="*/ 1496150 w 1909763"/>
                <a:gd name="T53" fmla="*/ 753148 h 1912938"/>
                <a:gd name="T54" fmla="*/ 1438773 w 1909763"/>
                <a:gd name="T55" fmla="*/ 874245 h 1912938"/>
                <a:gd name="T56" fmla="*/ 1394075 w 1909763"/>
                <a:gd name="T57" fmla="*/ 754728 h 1912938"/>
                <a:gd name="T58" fmla="*/ 1286611 w 1909763"/>
                <a:gd name="T59" fmla="*/ 617822 h 1912938"/>
                <a:gd name="T60" fmla="*/ 1182317 w 1909763"/>
                <a:gd name="T61" fmla="*/ 530239 h 1912938"/>
                <a:gd name="T62" fmla="*/ 1095458 w 1909763"/>
                <a:gd name="T63" fmla="*/ 479966 h 1912938"/>
                <a:gd name="T64" fmla="*/ 1079925 w 1909763"/>
                <a:gd name="T65" fmla="*/ 387324 h 1912938"/>
                <a:gd name="T66" fmla="*/ 1274840 w 1909763"/>
                <a:gd name="T67" fmla="*/ 248813 h 1912938"/>
                <a:gd name="T68" fmla="*/ 1361157 w 1909763"/>
                <a:gd name="T69" fmla="*/ 287000 h 1912938"/>
                <a:gd name="T70" fmla="*/ 1471820 w 1909763"/>
                <a:gd name="T71" fmla="*/ 367792 h 1912938"/>
                <a:gd name="T72" fmla="*/ 1577108 w 1909763"/>
                <a:gd name="T73" fmla="*/ 484246 h 1912938"/>
                <a:gd name="T74" fmla="*/ 1629910 w 1909763"/>
                <a:gd name="T75" fmla="*/ 580818 h 1912938"/>
                <a:gd name="T76" fmla="*/ 1646668 w 1909763"/>
                <a:gd name="T77" fmla="*/ 647723 h 1912938"/>
                <a:gd name="T78" fmla="*/ 1571733 w 1909763"/>
                <a:gd name="T79" fmla="*/ 701374 h 1912938"/>
                <a:gd name="T80" fmla="*/ 1500908 w 1909763"/>
                <a:gd name="T81" fmla="*/ 566932 h 1912938"/>
                <a:gd name="T82" fmla="*/ 1381077 w 1909763"/>
                <a:gd name="T83" fmla="*/ 437539 h 1912938"/>
                <a:gd name="T84" fmla="*/ 1277685 w 1909763"/>
                <a:gd name="T85" fmla="*/ 362111 h 1912938"/>
                <a:gd name="T86" fmla="*/ 1174610 w 1909763"/>
                <a:gd name="T87" fmla="*/ 313195 h 1912938"/>
                <a:gd name="T88" fmla="*/ 1571880 w 1909763"/>
                <a:gd name="T89" fmla="*/ 0 h 1912938"/>
                <a:gd name="T90" fmla="*/ 1674374 w 1909763"/>
                <a:gd name="T91" fmla="*/ 27868 h 1912938"/>
                <a:gd name="T92" fmla="*/ 1797116 w 1909763"/>
                <a:gd name="T93" fmla="*/ 110838 h 1912938"/>
                <a:gd name="T94" fmla="*/ 1880946 w 1909763"/>
                <a:gd name="T95" fmla="*/ 216927 h 1912938"/>
                <a:gd name="T96" fmla="*/ 1901825 w 1909763"/>
                <a:gd name="T97" fmla="*/ 315415 h 1912938"/>
                <a:gd name="T98" fmla="*/ 1879681 w 1909763"/>
                <a:gd name="T99" fmla="*/ 399018 h 1912938"/>
                <a:gd name="T100" fmla="*/ 1834128 w 1909763"/>
                <a:gd name="T101" fmla="*/ 461405 h 1912938"/>
                <a:gd name="T102" fmla="*/ 1716764 w 1909763"/>
                <a:gd name="T103" fmla="*/ 551026 h 1912938"/>
                <a:gd name="T104" fmla="*/ 1686079 w 1909763"/>
                <a:gd name="T105" fmla="*/ 466156 h 1912938"/>
                <a:gd name="T106" fmla="*/ 1635148 w 1909763"/>
                <a:gd name="T107" fmla="*/ 386034 h 1912938"/>
                <a:gd name="T108" fmla="*/ 1552899 w 1909763"/>
                <a:gd name="T109" fmla="*/ 297997 h 1912938"/>
                <a:gd name="T110" fmla="*/ 1465272 w 1909763"/>
                <a:gd name="T111" fmla="*/ 231811 h 1912938"/>
                <a:gd name="T112" fmla="*/ 1387135 w 1909763"/>
                <a:gd name="T113" fmla="*/ 193176 h 1912938"/>
                <a:gd name="T114" fmla="*/ 1324816 w 1909763"/>
                <a:gd name="T115" fmla="*/ 138389 h 1912938"/>
                <a:gd name="T116" fmla="*/ 1449455 w 1909763"/>
                <a:gd name="T117" fmla="*/ 33885 h 1912938"/>
                <a:gd name="T118" fmla="*/ 1518102 w 1909763"/>
                <a:gd name="T119" fmla="*/ 4750 h 1912938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60000 65536"/>
                <a:gd name="T169" fmla="*/ 0 60000 65536"/>
                <a:gd name="T170" fmla="*/ 0 60000 65536"/>
                <a:gd name="T171" fmla="*/ 0 60000 65536"/>
                <a:gd name="T172" fmla="*/ 0 60000 65536"/>
                <a:gd name="T173" fmla="*/ 0 60000 65536"/>
                <a:gd name="T174" fmla="*/ 0 60000 65536"/>
                <a:gd name="T175" fmla="*/ 0 60000 65536"/>
                <a:gd name="T176" fmla="*/ 0 60000 65536"/>
                <a:gd name="T177" fmla="*/ 0 60000 65536"/>
                <a:gd name="T178" fmla="*/ 0 60000 65536"/>
                <a:gd name="T179" fmla="*/ 0 60000 65536"/>
              </a:gdLst>
              <a:cxnLst>
                <a:cxn ang="T120">
                  <a:pos x="T0" y="T1"/>
                </a:cxn>
                <a:cxn ang="T121">
                  <a:pos x="T2" y="T3"/>
                </a:cxn>
                <a:cxn ang="T122">
                  <a:pos x="T4" y="T5"/>
                </a:cxn>
                <a:cxn ang="T123">
                  <a:pos x="T6" y="T7"/>
                </a:cxn>
                <a:cxn ang="T124">
                  <a:pos x="T8" y="T9"/>
                </a:cxn>
                <a:cxn ang="T125">
                  <a:pos x="T10" y="T11"/>
                </a:cxn>
                <a:cxn ang="T126">
                  <a:pos x="T12" y="T13"/>
                </a:cxn>
                <a:cxn ang="T127">
                  <a:pos x="T14" y="T15"/>
                </a:cxn>
                <a:cxn ang="T128">
                  <a:pos x="T16" y="T17"/>
                </a:cxn>
                <a:cxn ang="T129">
                  <a:pos x="T18" y="T19"/>
                </a:cxn>
                <a:cxn ang="T130">
                  <a:pos x="T20" y="T21"/>
                </a:cxn>
                <a:cxn ang="T131">
                  <a:pos x="T22" y="T23"/>
                </a:cxn>
                <a:cxn ang="T132">
                  <a:pos x="T24" y="T25"/>
                </a:cxn>
                <a:cxn ang="T133">
                  <a:pos x="T26" y="T27"/>
                </a:cxn>
                <a:cxn ang="T134">
                  <a:pos x="T28" y="T29"/>
                </a:cxn>
                <a:cxn ang="T135">
                  <a:pos x="T30" y="T31"/>
                </a:cxn>
                <a:cxn ang="T136">
                  <a:pos x="T32" y="T33"/>
                </a:cxn>
                <a:cxn ang="T137">
                  <a:pos x="T34" y="T35"/>
                </a:cxn>
                <a:cxn ang="T138">
                  <a:pos x="T36" y="T37"/>
                </a:cxn>
                <a:cxn ang="T139">
                  <a:pos x="T38" y="T39"/>
                </a:cxn>
                <a:cxn ang="T140">
                  <a:pos x="T40" y="T41"/>
                </a:cxn>
                <a:cxn ang="T141">
                  <a:pos x="T42" y="T43"/>
                </a:cxn>
                <a:cxn ang="T142">
                  <a:pos x="T44" y="T45"/>
                </a:cxn>
                <a:cxn ang="T143">
                  <a:pos x="T46" y="T47"/>
                </a:cxn>
                <a:cxn ang="T144">
                  <a:pos x="T48" y="T49"/>
                </a:cxn>
                <a:cxn ang="T145">
                  <a:pos x="T50" y="T51"/>
                </a:cxn>
                <a:cxn ang="T146">
                  <a:pos x="T52" y="T53"/>
                </a:cxn>
                <a:cxn ang="T147">
                  <a:pos x="T54" y="T55"/>
                </a:cxn>
                <a:cxn ang="T148">
                  <a:pos x="T56" y="T57"/>
                </a:cxn>
                <a:cxn ang="T149">
                  <a:pos x="T58" y="T59"/>
                </a:cxn>
                <a:cxn ang="T150">
                  <a:pos x="T60" y="T61"/>
                </a:cxn>
                <a:cxn ang="T151">
                  <a:pos x="T62" y="T63"/>
                </a:cxn>
                <a:cxn ang="T152">
                  <a:pos x="T64" y="T65"/>
                </a:cxn>
                <a:cxn ang="T153">
                  <a:pos x="T66" y="T67"/>
                </a:cxn>
                <a:cxn ang="T154">
                  <a:pos x="T68" y="T69"/>
                </a:cxn>
                <a:cxn ang="T155">
                  <a:pos x="T70" y="T71"/>
                </a:cxn>
                <a:cxn ang="T156">
                  <a:pos x="T72" y="T73"/>
                </a:cxn>
                <a:cxn ang="T157">
                  <a:pos x="T74" y="T75"/>
                </a:cxn>
                <a:cxn ang="T158">
                  <a:pos x="T76" y="T77"/>
                </a:cxn>
                <a:cxn ang="T159">
                  <a:pos x="T78" y="T79"/>
                </a:cxn>
                <a:cxn ang="T160">
                  <a:pos x="T80" y="T81"/>
                </a:cxn>
                <a:cxn ang="T161">
                  <a:pos x="T82" y="T83"/>
                </a:cxn>
                <a:cxn ang="T162">
                  <a:pos x="T84" y="T85"/>
                </a:cxn>
                <a:cxn ang="T163">
                  <a:pos x="T86" y="T87"/>
                </a:cxn>
                <a:cxn ang="T164">
                  <a:pos x="T88" y="T89"/>
                </a:cxn>
                <a:cxn ang="T165">
                  <a:pos x="T90" y="T91"/>
                </a:cxn>
                <a:cxn ang="T166">
                  <a:pos x="T92" y="T93"/>
                </a:cxn>
                <a:cxn ang="T167">
                  <a:pos x="T94" y="T95"/>
                </a:cxn>
                <a:cxn ang="T168">
                  <a:pos x="T96" y="T97"/>
                </a:cxn>
                <a:cxn ang="T169">
                  <a:pos x="T98" y="T99"/>
                </a:cxn>
                <a:cxn ang="T170">
                  <a:pos x="T100" y="T101"/>
                </a:cxn>
                <a:cxn ang="T171">
                  <a:pos x="T102" y="T103"/>
                </a:cxn>
                <a:cxn ang="T172">
                  <a:pos x="T104" y="T105"/>
                </a:cxn>
                <a:cxn ang="T173">
                  <a:pos x="T106" y="T107"/>
                </a:cxn>
                <a:cxn ang="T174">
                  <a:pos x="T108" y="T109"/>
                </a:cxn>
                <a:cxn ang="T175">
                  <a:pos x="T110" y="T111"/>
                </a:cxn>
                <a:cxn ang="T176">
                  <a:pos x="T112" y="T113"/>
                </a:cxn>
                <a:cxn ang="T177">
                  <a:pos x="T114" y="T115"/>
                </a:cxn>
                <a:cxn ang="T178">
                  <a:pos x="T116" y="T117"/>
                </a:cxn>
                <a:cxn ang="T179">
                  <a:pos x="T118" y="T119"/>
                </a:cxn>
              </a:cxnLst>
              <a:rect l="0" t="0" r="r" b="b"/>
              <a:pathLst>
                <a:path w="1909763" h="1912938">
                  <a:moveTo>
                    <a:pt x="275590" y="1223963"/>
                  </a:moveTo>
                  <a:lnTo>
                    <a:pt x="276860" y="1225231"/>
                  </a:lnTo>
                  <a:lnTo>
                    <a:pt x="281623" y="1228085"/>
                  </a:lnTo>
                  <a:lnTo>
                    <a:pt x="285433" y="1229987"/>
                  </a:lnTo>
                  <a:lnTo>
                    <a:pt x="290513" y="1232207"/>
                  </a:lnTo>
                  <a:lnTo>
                    <a:pt x="296545" y="1235060"/>
                  </a:lnTo>
                  <a:lnTo>
                    <a:pt x="304165" y="1237280"/>
                  </a:lnTo>
                  <a:lnTo>
                    <a:pt x="312738" y="1239816"/>
                  </a:lnTo>
                  <a:lnTo>
                    <a:pt x="323215" y="1242036"/>
                  </a:lnTo>
                  <a:lnTo>
                    <a:pt x="335280" y="1244255"/>
                  </a:lnTo>
                  <a:lnTo>
                    <a:pt x="348933" y="1246157"/>
                  </a:lnTo>
                  <a:lnTo>
                    <a:pt x="364173" y="1248060"/>
                  </a:lnTo>
                  <a:lnTo>
                    <a:pt x="381318" y="1249328"/>
                  </a:lnTo>
                  <a:lnTo>
                    <a:pt x="400368" y="1249962"/>
                  </a:lnTo>
                  <a:lnTo>
                    <a:pt x="421958" y="1250279"/>
                  </a:lnTo>
                  <a:lnTo>
                    <a:pt x="425768" y="1261376"/>
                  </a:lnTo>
                  <a:lnTo>
                    <a:pt x="430213" y="1272474"/>
                  </a:lnTo>
                  <a:lnTo>
                    <a:pt x="434658" y="1282937"/>
                  </a:lnTo>
                  <a:lnTo>
                    <a:pt x="440055" y="1293083"/>
                  </a:lnTo>
                  <a:lnTo>
                    <a:pt x="445453" y="1303229"/>
                  </a:lnTo>
                  <a:lnTo>
                    <a:pt x="451485" y="1313375"/>
                  </a:lnTo>
                  <a:lnTo>
                    <a:pt x="457835" y="1322886"/>
                  </a:lnTo>
                  <a:lnTo>
                    <a:pt x="464185" y="1332081"/>
                  </a:lnTo>
                  <a:lnTo>
                    <a:pt x="471488" y="1341276"/>
                  </a:lnTo>
                  <a:lnTo>
                    <a:pt x="478473" y="1349837"/>
                  </a:lnTo>
                  <a:lnTo>
                    <a:pt x="485775" y="1358080"/>
                  </a:lnTo>
                  <a:lnTo>
                    <a:pt x="493395" y="1366324"/>
                  </a:lnTo>
                  <a:lnTo>
                    <a:pt x="500698" y="1374250"/>
                  </a:lnTo>
                  <a:lnTo>
                    <a:pt x="508635" y="1381860"/>
                  </a:lnTo>
                  <a:lnTo>
                    <a:pt x="516573" y="1388835"/>
                  </a:lnTo>
                  <a:lnTo>
                    <a:pt x="524510" y="1395493"/>
                  </a:lnTo>
                  <a:lnTo>
                    <a:pt x="532448" y="1402469"/>
                  </a:lnTo>
                  <a:lnTo>
                    <a:pt x="540385" y="1408810"/>
                  </a:lnTo>
                  <a:lnTo>
                    <a:pt x="555943" y="1420541"/>
                  </a:lnTo>
                  <a:lnTo>
                    <a:pt x="571500" y="1430687"/>
                  </a:lnTo>
                  <a:lnTo>
                    <a:pt x="586105" y="1439565"/>
                  </a:lnTo>
                  <a:lnTo>
                    <a:pt x="600075" y="1447492"/>
                  </a:lnTo>
                  <a:lnTo>
                    <a:pt x="612775" y="1453833"/>
                  </a:lnTo>
                  <a:lnTo>
                    <a:pt x="624523" y="1458589"/>
                  </a:lnTo>
                  <a:lnTo>
                    <a:pt x="634365" y="1462394"/>
                  </a:lnTo>
                  <a:lnTo>
                    <a:pt x="634365" y="1467784"/>
                  </a:lnTo>
                  <a:lnTo>
                    <a:pt x="634683" y="1473808"/>
                  </a:lnTo>
                  <a:lnTo>
                    <a:pt x="635318" y="1479832"/>
                  </a:lnTo>
                  <a:lnTo>
                    <a:pt x="636270" y="1486173"/>
                  </a:lnTo>
                  <a:lnTo>
                    <a:pt x="638810" y="1499173"/>
                  </a:lnTo>
                  <a:lnTo>
                    <a:pt x="641668" y="1512489"/>
                  </a:lnTo>
                  <a:lnTo>
                    <a:pt x="645795" y="1526440"/>
                  </a:lnTo>
                  <a:lnTo>
                    <a:pt x="650558" y="1540074"/>
                  </a:lnTo>
                  <a:lnTo>
                    <a:pt x="655321" y="1553707"/>
                  </a:lnTo>
                  <a:lnTo>
                    <a:pt x="660083" y="1566707"/>
                  </a:lnTo>
                  <a:lnTo>
                    <a:pt x="665481" y="1579389"/>
                  </a:lnTo>
                  <a:lnTo>
                    <a:pt x="670243" y="1590803"/>
                  </a:lnTo>
                  <a:lnTo>
                    <a:pt x="679133" y="1610144"/>
                  </a:lnTo>
                  <a:lnTo>
                    <a:pt x="685165" y="1623144"/>
                  </a:lnTo>
                  <a:lnTo>
                    <a:pt x="687388" y="1627900"/>
                  </a:lnTo>
                  <a:lnTo>
                    <a:pt x="0" y="1912938"/>
                  </a:lnTo>
                  <a:lnTo>
                    <a:pt x="275590" y="1223963"/>
                  </a:lnTo>
                  <a:close/>
                  <a:moveTo>
                    <a:pt x="923427" y="530225"/>
                  </a:moveTo>
                  <a:lnTo>
                    <a:pt x="931362" y="531813"/>
                  </a:lnTo>
                  <a:lnTo>
                    <a:pt x="941201" y="533401"/>
                  </a:lnTo>
                  <a:lnTo>
                    <a:pt x="951993" y="536259"/>
                  </a:lnTo>
                  <a:lnTo>
                    <a:pt x="965007" y="539435"/>
                  </a:lnTo>
                  <a:lnTo>
                    <a:pt x="978972" y="544199"/>
                  </a:lnTo>
                  <a:lnTo>
                    <a:pt x="994208" y="549281"/>
                  </a:lnTo>
                  <a:lnTo>
                    <a:pt x="1010713" y="555950"/>
                  </a:lnTo>
                  <a:lnTo>
                    <a:pt x="1028805" y="564526"/>
                  </a:lnTo>
                  <a:lnTo>
                    <a:pt x="1038327" y="568972"/>
                  </a:lnTo>
                  <a:lnTo>
                    <a:pt x="1047849" y="574053"/>
                  </a:lnTo>
                  <a:lnTo>
                    <a:pt x="1057689" y="579453"/>
                  </a:lnTo>
                  <a:lnTo>
                    <a:pt x="1067845" y="585487"/>
                  </a:lnTo>
                  <a:lnTo>
                    <a:pt x="1078320" y="591521"/>
                  </a:lnTo>
                  <a:lnTo>
                    <a:pt x="1088794" y="598191"/>
                  </a:lnTo>
                  <a:lnTo>
                    <a:pt x="1099903" y="605495"/>
                  </a:lnTo>
                  <a:lnTo>
                    <a:pt x="1111012" y="613118"/>
                  </a:lnTo>
                  <a:lnTo>
                    <a:pt x="1122439" y="621058"/>
                  </a:lnTo>
                  <a:lnTo>
                    <a:pt x="1133548" y="630268"/>
                  </a:lnTo>
                  <a:lnTo>
                    <a:pt x="1145609" y="639161"/>
                  </a:lnTo>
                  <a:lnTo>
                    <a:pt x="1157353" y="649006"/>
                  </a:lnTo>
                  <a:lnTo>
                    <a:pt x="1169415" y="659487"/>
                  </a:lnTo>
                  <a:lnTo>
                    <a:pt x="1181476" y="670285"/>
                  </a:lnTo>
                  <a:lnTo>
                    <a:pt x="1193855" y="681719"/>
                  </a:lnTo>
                  <a:lnTo>
                    <a:pt x="1206234" y="693787"/>
                  </a:lnTo>
                  <a:lnTo>
                    <a:pt x="1224326" y="712208"/>
                  </a:lnTo>
                  <a:lnTo>
                    <a:pt x="1241148" y="730311"/>
                  </a:lnTo>
                  <a:lnTo>
                    <a:pt x="1257336" y="748731"/>
                  </a:lnTo>
                  <a:lnTo>
                    <a:pt x="1272888" y="767152"/>
                  </a:lnTo>
                  <a:lnTo>
                    <a:pt x="1287172" y="785573"/>
                  </a:lnTo>
                  <a:lnTo>
                    <a:pt x="1300185" y="803993"/>
                  </a:lnTo>
                  <a:lnTo>
                    <a:pt x="1312246" y="822096"/>
                  </a:lnTo>
                  <a:lnTo>
                    <a:pt x="1323356" y="840199"/>
                  </a:lnTo>
                  <a:lnTo>
                    <a:pt x="1333513" y="857984"/>
                  </a:lnTo>
                  <a:lnTo>
                    <a:pt x="1343035" y="875770"/>
                  </a:lnTo>
                  <a:lnTo>
                    <a:pt x="1346843" y="884345"/>
                  </a:lnTo>
                  <a:lnTo>
                    <a:pt x="1350970" y="892920"/>
                  </a:lnTo>
                  <a:lnTo>
                    <a:pt x="1354461" y="901813"/>
                  </a:lnTo>
                  <a:lnTo>
                    <a:pt x="1357635" y="910388"/>
                  </a:lnTo>
                  <a:lnTo>
                    <a:pt x="1360809" y="918963"/>
                  </a:lnTo>
                  <a:lnTo>
                    <a:pt x="1363349" y="927220"/>
                  </a:lnTo>
                  <a:lnTo>
                    <a:pt x="1365570" y="935478"/>
                  </a:lnTo>
                  <a:lnTo>
                    <a:pt x="1367792" y="943735"/>
                  </a:lnTo>
                  <a:lnTo>
                    <a:pt x="1369697" y="951675"/>
                  </a:lnTo>
                  <a:lnTo>
                    <a:pt x="1370966" y="959933"/>
                  </a:lnTo>
                  <a:lnTo>
                    <a:pt x="1372236" y="967873"/>
                  </a:lnTo>
                  <a:lnTo>
                    <a:pt x="1373188" y="975495"/>
                  </a:lnTo>
                  <a:lnTo>
                    <a:pt x="774247" y="1579563"/>
                  </a:lnTo>
                  <a:lnTo>
                    <a:pt x="771708" y="1576387"/>
                  </a:lnTo>
                  <a:lnTo>
                    <a:pt x="768851" y="1572258"/>
                  </a:lnTo>
                  <a:lnTo>
                    <a:pt x="765042" y="1566542"/>
                  </a:lnTo>
                  <a:lnTo>
                    <a:pt x="760281" y="1559237"/>
                  </a:lnTo>
                  <a:lnTo>
                    <a:pt x="755520" y="1550344"/>
                  </a:lnTo>
                  <a:lnTo>
                    <a:pt x="749807" y="1540181"/>
                  </a:lnTo>
                  <a:lnTo>
                    <a:pt x="744728" y="1528113"/>
                  </a:lnTo>
                  <a:lnTo>
                    <a:pt x="739333" y="1515091"/>
                  </a:lnTo>
                  <a:lnTo>
                    <a:pt x="734254" y="1500164"/>
                  </a:lnTo>
                  <a:lnTo>
                    <a:pt x="731715" y="1492224"/>
                  </a:lnTo>
                  <a:lnTo>
                    <a:pt x="729493" y="1483967"/>
                  </a:lnTo>
                  <a:lnTo>
                    <a:pt x="727271" y="1475392"/>
                  </a:lnTo>
                  <a:lnTo>
                    <a:pt x="725367" y="1466181"/>
                  </a:lnTo>
                  <a:lnTo>
                    <a:pt x="724097" y="1457289"/>
                  </a:lnTo>
                  <a:lnTo>
                    <a:pt x="722510" y="1447443"/>
                  </a:lnTo>
                  <a:lnTo>
                    <a:pt x="721241" y="1437280"/>
                  </a:lnTo>
                  <a:lnTo>
                    <a:pt x="720288" y="1427117"/>
                  </a:lnTo>
                  <a:lnTo>
                    <a:pt x="719336" y="1416319"/>
                  </a:lnTo>
                  <a:lnTo>
                    <a:pt x="719336" y="1405203"/>
                  </a:lnTo>
                  <a:lnTo>
                    <a:pt x="719336" y="1394087"/>
                  </a:lnTo>
                  <a:lnTo>
                    <a:pt x="719971" y="1382018"/>
                  </a:lnTo>
                  <a:lnTo>
                    <a:pt x="705688" y="1375349"/>
                  </a:lnTo>
                  <a:lnTo>
                    <a:pt x="692039" y="1368362"/>
                  </a:lnTo>
                  <a:lnTo>
                    <a:pt x="679343" y="1361692"/>
                  </a:lnTo>
                  <a:lnTo>
                    <a:pt x="667282" y="1355023"/>
                  </a:lnTo>
                  <a:lnTo>
                    <a:pt x="655855" y="1348035"/>
                  </a:lnTo>
                  <a:lnTo>
                    <a:pt x="645381" y="1341366"/>
                  </a:lnTo>
                  <a:lnTo>
                    <a:pt x="635224" y="1334696"/>
                  </a:lnTo>
                  <a:lnTo>
                    <a:pt x="625385" y="1327709"/>
                  </a:lnTo>
                  <a:lnTo>
                    <a:pt x="616497" y="1321357"/>
                  </a:lnTo>
                  <a:lnTo>
                    <a:pt x="608245" y="1314688"/>
                  </a:lnTo>
                  <a:lnTo>
                    <a:pt x="599992" y="1308018"/>
                  </a:lnTo>
                  <a:lnTo>
                    <a:pt x="592692" y="1301349"/>
                  </a:lnTo>
                  <a:lnTo>
                    <a:pt x="585709" y="1294679"/>
                  </a:lnTo>
                  <a:lnTo>
                    <a:pt x="579361" y="1288327"/>
                  </a:lnTo>
                  <a:lnTo>
                    <a:pt x="573013" y="1281975"/>
                  </a:lnTo>
                  <a:lnTo>
                    <a:pt x="567300" y="1275306"/>
                  </a:lnTo>
                  <a:lnTo>
                    <a:pt x="561904" y="1268636"/>
                  </a:lnTo>
                  <a:lnTo>
                    <a:pt x="556825" y="1262285"/>
                  </a:lnTo>
                  <a:lnTo>
                    <a:pt x="552064" y="1255933"/>
                  </a:lnTo>
                  <a:lnTo>
                    <a:pt x="547621" y="1249898"/>
                  </a:lnTo>
                  <a:lnTo>
                    <a:pt x="539686" y="1237194"/>
                  </a:lnTo>
                  <a:lnTo>
                    <a:pt x="532703" y="1224808"/>
                  </a:lnTo>
                  <a:lnTo>
                    <a:pt x="526355" y="1212739"/>
                  </a:lnTo>
                  <a:lnTo>
                    <a:pt x="520641" y="1200988"/>
                  </a:lnTo>
                  <a:lnTo>
                    <a:pt x="509850" y="1177804"/>
                  </a:lnTo>
                  <a:lnTo>
                    <a:pt x="497471" y="1178122"/>
                  </a:lnTo>
                  <a:lnTo>
                    <a:pt x="485727" y="1178122"/>
                  </a:lnTo>
                  <a:lnTo>
                    <a:pt x="474300" y="1178122"/>
                  </a:lnTo>
                  <a:lnTo>
                    <a:pt x="463509" y="1177804"/>
                  </a:lnTo>
                  <a:lnTo>
                    <a:pt x="453352" y="1177169"/>
                  </a:lnTo>
                  <a:lnTo>
                    <a:pt x="443512" y="1175898"/>
                  </a:lnTo>
                  <a:lnTo>
                    <a:pt x="433673" y="1174628"/>
                  </a:lnTo>
                  <a:lnTo>
                    <a:pt x="424785" y="1173675"/>
                  </a:lnTo>
                  <a:lnTo>
                    <a:pt x="416215" y="1172087"/>
                  </a:lnTo>
                  <a:lnTo>
                    <a:pt x="408280" y="1170182"/>
                  </a:lnTo>
                  <a:lnTo>
                    <a:pt x="393045" y="1167006"/>
                  </a:lnTo>
                  <a:lnTo>
                    <a:pt x="379714" y="1162877"/>
                  </a:lnTo>
                  <a:lnTo>
                    <a:pt x="367653" y="1158431"/>
                  </a:lnTo>
                  <a:lnTo>
                    <a:pt x="357496" y="1153984"/>
                  </a:lnTo>
                  <a:lnTo>
                    <a:pt x="348926" y="1149855"/>
                  </a:lnTo>
                  <a:lnTo>
                    <a:pt x="341308" y="1146044"/>
                  </a:lnTo>
                  <a:lnTo>
                    <a:pt x="335595" y="1142551"/>
                  </a:lnTo>
                  <a:lnTo>
                    <a:pt x="331151" y="1139375"/>
                  </a:lnTo>
                  <a:lnTo>
                    <a:pt x="327660" y="1137152"/>
                  </a:lnTo>
                  <a:lnTo>
                    <a:pt x="325438" y="1134928"/>
                  </a:lnTo>
                  <a:lnTo>
                    <a:pt x="923427" y="530225"/>
                  </a:lnTo>
                  <a:close/>
                  <a:moveTo>
                    <a:pt x="1084432" y="388938"/>
                  </a:moveTo>
                  <a:lnTo>
                    <a:pt x="1089844" y="389573"/>
                  </a:lnTo>
                  <a:lnTo>
                    <a:pt x="1097165" y="389891"/>
                  </a:lnTo>
                  <a:lnTo>
                    <a:pt x="1106715" y="390843"/>
                  </a:lnTo>
                  <a:lnTo>
                    <a:pt x="1118175" y="392748"/>
                  </a:lnTo>
                  <a:lnTo>
                    <a:pt x="1132499" y="396241"/>
                  </a:lnTo>
                  <a:lnTo>
                    <a:pt x="1140458" y="398146"/>
                  </a:lnTo>
                  <a:lnTo>
                    <a:pt x="1148734" y="400686"/>
                  </a:lnTo>
                  <a:lnTo>
                    <a:pt x="1157329" y="403226"/>
                  </a:lnTo>
                  <a:lnTo>
                    <a:pt x="1166879" y="406718"/>
                  </a:lnTo>
                  <a:lnTo>
                    <a:pt x="1176747" y="410528"/>
                  </a:lnTo>
                  <a:lnTo>
                    <a:pt x="1187252" y="414656"/>
                  </a:lnTo>
                  <a:lnTo>
                    <a:pt x="1197756" y="419418"/>
                  </a:lnTo>
                  <a:lnTo>
                    <a:pt x="1208579" y="424816"/>
                  </a:lnTo>
                  <a:lnTo>
                    <a:pt x="1220358" y="430848"/>
                  </a:lnTo>
                  <a:lnTo>
                    <a:pt x="1232136" y="437198"/>
                  </a:lnTo>
                  <a:lnTo>
                    <a:pt x="1244550" y="444183"/>
                  </a:lnTo>
                  <a:lnTo>
                    <a:pt x="1256965" y="452121"/>
                  </a:lnTo>
                  <a:lnTo>
                    <a:pt x="1270017" y="460376"/>
                  </a:lnTo>
                  <a:lnTo>
                    <a:pt x="1283386" y="469901"/>
                  </a:lnTo>
                  <a:lnTo>
                    <a:pt x="1296438" y="480061"/>
                  </a:lnTo>
                  <a:lnTo>
                    <a:pt x="1310444" y="490856"/>
                  </a:lnTo>
                  <a:lnTo>
                    <a:pt x="1324450" y="502286"/>
                  </a:lnTo>
                  <a:lnTo>
                    <a:pt x="1338775" y="514986"/>
                  </a:lnTo>
                  <a:lnTo>
                    <a:pt x="1353100" y="528003"/>
                  </a:lnTo>
                  <a:lnTo>
                    <a:pt x="1367743" y="542291"/>
                  </a:lnTo>
                  <a:lnTo>
                    <a:pt x="1382386" y="557531"/>
                  </a:lnTo>
                  <a:lnTo>
                    <a:pt x="1396074" y="572136"/>
                  </a:lnTo>
                  <a:lnTo>
                    <a:pt x="1408489" y="586423"/>
                  </a:lnTo>
                  <a:lnTo>
                    <a:pt x="1420267" y="600393"/>
                  </a:lnTo>
                  <a:lnTo>
                    <a:pt x="1430772" y="613728"/>
                  </a:lnTo>
                  <a:lnTo>
                    <a:pt x="1440640" y="627381"/>
                  </a:lnTo>
                  <a:lnTo>
                    <a:pt x="1449235" y="640081"/>
                  </a:lnTo>
                  <a:lnTo>
                    <a:pt x="1457511" y="653098"/>
                  </a:lnTo>
                  <a:lnTo>
                    <a:pt x="1464833" y="665163"/>
                  </a:lnTo>
                  <a:lnTo>
                    <a:pt x="1471517" y="676911"/>
                  </a:lnTo>
                  <a:lnTo>
                    <a:pt x="1477566" y="688341"/>
                  </a:lnTo>
                  <a:lnTo>
                    <a:pt x="1482341" y="699136"/>
                  </a:lnTo>
                  <a:lnTo>
                    <a:pt x="1487434" y="709613"/>
                  </a:lnTo>
                  <a:lnTo>
                    <a:pt x="1490935" y="720408"/>
                  </a:lnTo>
                  <a:lnTo>
                    <a:pt x="1494755" y="729616"/>
                  </a:lnTo>
                  <a:lnTo>
                    <a:pt x="1497939" y="739141"/>
                  </a:lnTo>
                  <a:lnTo>
                    <a:pt x="1500167" y="747713"/>
                  </a:lnTo>
                  <a:lnTo>
                    <a:pt x="1502395" y="756286"/>
                  </a:lnTo>
                  <a:lnTo>
                    <a:pt x="1503987" y="763906"/>
                  </a:lnTo>
                  <a:lnTo>
                    <a:pt x="1505260" y="771526"/>
                  </a:lnTo>
                  <a:lnTo>
                    <a:pt x="1507170" y="784543"/>
                  </a:lnTo>
                  <a:lnTo>
                    <a:pt x="1508125" y="795338"/>
                  </a:lnTo>
                  <a:lnTo>
                    <a:pt x="1508125" y="804228"/>
                  </a:lnTo>
                  <a:lnTo>
                    <a:pt x="1507807" y="810261"/>
                  </a:lnTo>
                  <a:lnTo>
                    <a:pt x="1506852" y="815341"/>
                  </a:lnTo>
                  <a:lnTo>
                    <a:pt x="1444778" y="877888"/>
                  </a:lnTo>
                  <a:lnTo>
                    <a:pt x="1442550" y="864553"/>
                  </a:lnTo>
                  <a:lnTo>
                    <a:pt x="1439048" y="851218"/>
                  </a:lnTo>
                  <a:lnTo>
                    <a:pt x="1435228" y="836296"/>
                  </a:lnTo>
                  <a:lnTo>
                    <a:pt x="1430135" y="821691"/>
                  </a:lnTo>
                  <a:lnTo>
                    <a:pt x="1424087" y="806451"/>
                  </a:lnTo>
                  <a:lnTo>
                    <a:pt x="1416765" y="790576"/>
                  </a:lnTo>
                  <a:lnTo>
                    <a:pt x="1408807" y="774383"/>
                  </a:lnTo>
                  <a:lnTo>
                    <a:pt x="1399894" y="757873"/>
                  </a:lnTo>
                  <a:lnTo>
                    <a:pt x="1390026" y="741363"/>
                  </a:lnTo>
                  <a:lnTo>
                    <a:pt x="1378884" y="724536"/>
                  </a:lnTo>
                  <a:lnTo>
                    <a:pt x="1367106" y="707073"/>
                  </a:lnTo>
                  <a:lnTo>
                    <a:pt x="1353737" y="689928"/>
                  </a:lnTo>
                  <a:lnTo>
                    <a:pt x="1340048" y="672466"/>
                  </a:lnTo>
                  <a:lnTo>
                    <a:pt x="1325087" y="655003"/>
                  </a:lnTo>
                  <a:lnTo>
                    <a:pt x="1308852" y="637541"/>
                  </a:lnTo>
                  <a:lnTo>
                    <a:pt x="1291981" y="620396"/>
                  </a:lnTo>
                  <a:lnTo>
                    <a:pt x="1278611" y="607061"/>
                  </a:lnTo>
                  <a:lnTo>
                    <a:pt x="1264923" y="594361"/>
                  </a:lnTo>
                  <a:lnTo>
                    <a:pt x="1251235" y="582296"/>
                  </a:lnTo>
                  <a:lnTo>
                    <a:pt x="1238184" y="570866"/>
                  </a:lnTo>
                  <a:lnTo>
                    <a:pt x="1224814" y="560388"/>
                  </a:lnTo>
                  <a:lnTo>
                    <a:pt x="1212081" y="550228"/>
                  </a:lnTo>
                  <a:lnTo>
                    <a:pt x="1199348" y="541021"/>
                  </a:lnTo>
                  <a:lnTo>
                    <a:pt x="1187252" y="532448"/>
                  </a:lnTo>
                  <a:lnTo>
                    <a:pt x="1175155" y="524511"/>
                  </a:lnTo>
                  <a:lnTo>
                    <a:pt x="1163059" y="516573"/>
                  </a:lnTo>
                  <a:lnTo>
                    <a:pt x="1151917" y="509588"/>
                  </a:lnTo>
                  <a:lnTo>
                    <a:pt x="1140776" y="502921"/>
                  </a:lnTo>
                  <a:lnTo>
                    <a:pt x="1129953" y="496888"/>
                  </a:lnTo>
                  <a:lnTo>
                    <a:pt x="1119766" y="491808"/>
                  </a:lnTo>
                  <a:lnTo>
                    <a:pt x="1109580" y="486411"/>
                  </a:lnTo>
                  <a:lnTo>
                    <a:pt x="1100030" y="481966"/>
                  </a:lnTo>
                  <a:lnTo>
                    <a:pt x="1082522" y="474028"/>
                  </a:lnTo>
                  <a:lnTo>
                    <a:pt x="1066287" y="467678"/>
                  </a:lnTo>
                  <a:lnTo>
                    <a:pt x="1052599" y="462598"/>
                  </a:lnTo>
                  <a:lnTo>
                    <a:pt x="1040821" y="459106"/>
                  </a:lnTo>
                  <a:lnTo>
                    <a:pt x="1031590" y="456248"/>
                  </a:lnTo>
                  <a:lnTo>
                    <a:pt x="1024905" y="454343"/>
                  </a:lnTo>
                  <a:lnTo>
                    <a:pt x="1019175" y="453391"/>
                  </a:lnTo>
                  <a:lnTo>
                    <a:pt x="1084432" y="388938"/>
                  </a:lnTo>
                  <a:close/>
                  <a:moveTo>
                    <a:pt x="1213168" y="238125"/>
                  </a:moveTo>
                  <a:lnTo>
                    <a:pt x="1218883" y="238125"/>
                  </a:lnTo>
                  <a:lnTo>
                    <a:pt x="1226186" y="238759"/>
                  </a:lnTo>
                  <a:lnTo>
                    <a:pt x="1236028" y="239709"/>
                  </a:lnTo>
                  <a:lnTo>
                    <a:pt x="1248411" y="242245"/>
                  </a:lnTo>
                  <a:lnTo>
                    <a:pt x="1263016" y="245414"/>
                  </a:lnTo>
                  <a:lnTo>
                    <a:pt x="1270953" y="247315"/>
                  </a:lnTo>
                  <a:lnTo>
                    <a:pt x="1280161" y="249850"/>
                  </a:lnTo>
                  <a:lnTo>
                    <a:pt x="1289051" y="253020"/>
                  </a:lnTo>
                  <a:lnTo>
                    <a:pt x="1298893" y="256506"/>
                  </a:lnTo>
                  <a:lnTo>
                    <a:pt x="1309053" y="260625"/>
                  </a:lnTo>
                  <a:lnTo>
                    <a:pt x="1319848" y="264745"/>
                  </a:lnTo>
                  <a:lnTo>
                    <a:pt x="1330961" y="269816"/>
                  </a:lnTo>
                  <a:lnTo>
                    <a:pt x="1342391" y="275203"/>
                  </a:lnTo>
                  <a:lnTo>
                    <a:pt x="1354456" y="281541"/>
                  </a:lnTo>
                  <a:lnTo>
                    <a:pt x="1366838" y="288196"/>
                  </a:lnTo>
                  <a:lnTo>
                    <a:pt x="1379538" y="295802"/>
                  </a:lnTo>
                  <a:lnTo>
                    <a:pt x="1392873" y="303725"/>
                  </a:lnTo>
                  <a:lnTo>
                    <a:pt x="1405891" y="312598"/>
                  </a:lnTo>
                  <a:lnTo>
                    <a:pt x="1419861" y="322422"/>
                  </a:lnTo>
                  <a:lnTo>
                    <a:pt x="1433831" y="332880"/>
                  </a:lnTo>
                  <a:lnTo>
                    <a:pt x="1448436" y="344289"/>
                  </a:lnTo>
                  <a:lnTo>
                    <a:pt x="1463041" y="356332"/>
                  </a:lnTo>
                  <a:lnTo>
                    <a:pt x="1477963" y="369325"/>
                  </a:lnTo>
                  <a:lnTo>
                    <a:pt x="1492886" y="383269"/>
                  </a:lnTo>
                  <a:lnTo>
                    <a:pt x="1508126" y="398164"/>
                  </a:lnTo>
                  <a:lnTo>
                    <a:pt x="1523366" y="413692"/>
                  </a:lnTo>
                  <a:lnTo>
                    <a:pt x="1537653" y="428587"/>
                  </a:lnTo>
                  <a:lnTo>
                    <a:pt x="1550353" y="443481"/>
                  </a:lnTo>
                  <a:lnTo>
                    <a:pt x="1562418" y="458376"/>
                  </a:lnTo>
                  <a:lnTo>
                    <a:pt x="1573848" y="472637"/>
                  </a:lnTo>
                  <a:lnTo>
                    <a:pt x="1583691" y="486264"/>
                  </a:lnTo>
                  <a:lnTo>
                    <a:pt x="1593216" y="499891"/>
                  </a:lnTo>
                  <a:lnTo>
                    <a:pt x="1601471" y="512884"/>
                  </a:lnTo>
                  <a:lnTo>
                    <a:pt x="1609091" y="525878"/>
                  </a:lnTo>
                  <a:lnTo>
                    <a:pt x="1616076" y="538237"/>
                  </a:lnTo>
                  <a:lnTo>
                    <a:pt x="1622108" y="549963"/>
                  </a:lnTo>
                  <a:lnTo>
                    <a:pt x="1627823" y="561371"/>
                  </a:lnTo>
                  <a:lnTo>
                    <a:pt x="1632268" y="572780"/>
                  </a:lnTo>
                  <a:lnTo>
                    <a:pt x="1636713" y="583238"/>
                  </a:lnTo>
                  <a:lnTo>
                    <a:pt x="1640206" y="593379"/>
                  </a:lnTo>
                  <a:lnTo>
                    <a:pt x="1643699" y="603203"/>
                  </a:lnTo>
                  <a:lnTo>
                    <a:pt x="1646239" y="612077"/>
                  </a:lnTo>
                  <a:lnTo>
                    <a:pt x="1648143" y="620633"/>
                  </a:lnTo>
                  <a:lnTo>
                    <a:pt x="1650049" y="628873"/>
                  </a:lnTo>
                  <a:lnTo>
                    <a:pt x="1651636" y="636478"/>
                  </a:lnTo>
                  <a:lnTo>
                    <a:pt x="1652589" y="643767"/>
                  </a:lnTo>
                  <a:lnTo>
                    <a:pt x="1653541" y="650422"/>
                  </a:lnTo>
                  <a:lnTo>
                    <a:pt x="1654176" y="661514"/>
                  </a:lnTo>
                  <a:lnTo>
                    <a:pt x="1654176" y="670705"/>
                  </a:lnTo>
                  <a:lnTo>
                    <a:pt x="1653859" y="677043"/>
                  </a:lnTo>
                  <a:lnTo>
                    <a:pt x="1652906" y="682747"/>
                  </a:lnTo>
                  <a:lnTo>
                    <a:pt x="1588136" y="747713"/>
                  </a:lnTo>
                  <a:lnTo>
                    <a:pt x="1585596" y="733769"/>
                  </a:lnTo>
                  <a:lnTo>
                    <a:pt x="1582421" y="719508"/>
                  </a:lnTo>
                  <a:lnTo>
                    <a:pt x="1578293" y="704297"/>
                  </a:lnTo>
                  <a:lnTo>
                    <a:pt x="1572896" y="689085"/>
                  </a:lnTo>
                  <a:lnTo>
                    <a:pt x="1566546" y="672923"/>
                  </a:lnTo>
                  <a:lnTo>
                    <a:pt x="1559561" y="656761"/>
                  </a:lnTo>
                  <a:lnTo>
                    <a:pt x="1550671" y="639964"/>
                  </a:lnTo>
                  <a:lnTo>
                    <a:pt x="1541463" y="622534"/>
                  </a:lnTo>
                  <a:lnTo>
                    <a:pt x="1531303" y="605105"/>
                  </a:lnTo>
                  <a:lnTo>
                    <a:pt x="1519556" y="587358"/>
                  </a:lnTo>
                  <a:lnTo>
                    <a:pt x="1507173" y="569294"/>
                  </a:lnTo>
                  <a:lnTo>
                    <a:pt x="1493521" y="551230"/>
                  </a:lnTo>
                  <a:lnTo>
                    <a:pt x="1479233" y="533166"/>
                  </a:lnTo>
                  <a:lnTo>
                    <a:pt x="1463676" y="514786"/>
                  </a:lnTo>
                  <a:lnTo>
                    <a:pt x="1446848" y="497039"/>
                  </a:lnTo>
                  <a:lnTo>
                    <a:pt x="1429386" y="478975"/>
                  </a:lnTo>
                  <a:lnTo>
                    <a:pt x="1415098" y="465031"/>
                  </a:lnTo>
                  <a:lnTo>
                    <a:pt x="1400811" y="451721"/>
                  </a:lnTo>
                  <a:lnTo>
                    <a:pt x="1386841" y="439362"/>
                  </a:lnTo>
                  <a:lnTo>
                    <a:pt x="1372871" y="427636"/>
                  </a:lnTo>
                  <a:lnTo>
                    <a:pt x="1359536" y="416544"/>
                  </a:lnTo>
                  <a:lnTo>
                    <a:pt x="1345883" y="406086"/>
                  </a:lnTo>
                  <a:lnTo>
                    <a:pt x="1332548" y="396262"/>
                  </a:lnTo>
                  <a:lnTo>
                    <a:pt x="1319848" y="387389"/>
                  </a:lnTo>
                  <a:lnTo>
                    <a:pt x="1307148" y="378832"/>
                  </a:lnTo>
                  <a:lnTo>
                    <a:pt x="1295083" y="370909"/>
                  </a:lnTo>
                  <a:lnTo>
                    <a:pt x="1283018" y="363620"/>
                  </a:lnTo>
                  <a:lnTo>
                    <a:pt x="1271271" y="356648"/>
                  </a:lnTo>
                  <a:lnTo>
                    <a:pt x="1260158" y="350627"/>
                  </a:lnTo>
                  <a:lnTo>
                    <a:pt x="1249681" y="344606"/>
                  </a:lnTo>
                  <a:lnTo>
                    <a:pt x="1239203" y="339219"/>
                  </a:lnTo>
                  <a:lnTo>
                    <a:pt x="1229361" y="334782"/>
                  </a:lnTo>
                  <a:lnTo>
                    <a:pt x="1210628" y="326542"/>
                  </a:lnTo>
                  <a:lnTo>
                    <a:pt x="1193801" y="319887"/>
                  </a:lnTo>
                  <a:lnTo>
                    <a:pt x="1179513" y="314500"/>
                  </a:lnTo>
                  <a:lnTo>
                    <a:pt x="1167766" y="310697"/>
                  </a:lnTo>
                  <a:lnTo>
                    <a:pt x="1157923" y="307845"/>
                  </a:lnTo>
                  <a:lnTo>
                    <a:pt x="1150621" y="306260"/>
                  </a:lnTo>
                  <a:lnTo>
                    <a:pt x="1144588" y="304992"/>
                  </a:lnTo>
                  <a:lnTo>
                    <a:pt x="1213168" y="238125"/>
                  </a:lnTo>
                  <a:close/>
                  <a:moveTo>
                    <a:pt x="1555569" y="0"/>
                  </a:moveTo>
                  <a:lnTo>
                    <a:pt x="1566687" y="0"/>
                  </a:lnTo>
                  <a:lnTo>
                    <a:pt x="1578441" y="0"/>
                  </a:lnTo>
                  <a:lnTo>
                    <a:pt x="1589876" y="1272"/>
                  </a:lnTo>
                  <a:lnTo>
                    <a:pt x="1601948" y="2862"/>
                  </a:lnTo>
                  <a:lnTo>
                    <a:pt x="1614337" y="5088"/>
                  </a:lnTo>
                  <a:lnTo>
                    <a:pt x="1627043" y="7950"/>
                  </a:lnTo>
                  <a:lnTo>
                    <a:pt x="1640385" y="11766"/>
                  </a:lnTo>
                  <a:lnTo>
                    <a:pt x="1653409" y="16218"/>
                  </a:lnTo>
                  <a:lnTo>
                    <a:pt x="1667386" y="21624"/>
                  </a:lnTo>
                  <a:lnTo>
                    <a:pt x="1681363" y="27984"/>
                  </a:lnTo>
                  <a:lnTo>
                    <a:pt x="1695976" y="35298"/>
                  </a:lnTo>
                  <a:lnTo>
                    <a:pt x="1710588" y="42930"/>
                  </a:lnTo>
                  <a:lnTo>
                    <a:pt x="1725836" y="52152"/>
                  </a:lnTo>
                  <a:lnTo>
                    <a:pt x="1741084" y="62010"/>
                  </a:lnTo>
                  <a:lnTo>
                    <a:pt x="1756649" y="72822"/>
                  </a:lnTo>
                  <a:lnTo>
                    <a:pt x="1772850" y="84588"/>
                  </a:lnTo>
                  <a:lnTo>
                    <a:pt x="1789051" y="97626"/>
                  </a:lnTo>
                  <a:lnTo>
                    <a:pt x="1804617" y="111300"/>
                  </a:lnTo>
                  <a:lnTo>
                    <a:pt x="1819547" y="124656"/>
                  </a:lnTo>
                  <a:lnTo>
                    <a:pt x="1832571" y="138330"/>
                  </a:lnTo>
                  <a:lnTo>
                    <a:pt x="1844642" y="151686"/>
                  </a:lnTo>
                  <a:lnTo>
                    <a:pt x="1856078" y="165042"/>
                  </a:lnTo>
                  <a:lnTo>
                    <a:pt x="1865608" y="178398"/>
                  </a:lnTo>
                  <a:lnTo>
                    <a:pt x="1874502" y="191755"/>
                  </a:lnTo>
                  <a:lnTo>
                    <a:pt x="1881809" y="204475"/>
                  </a:lnTo>
                  <a:lnTo>
                    <a:pt x="1888797" y="217831"/>
                  </a:lnTo>
                  <a:lnTo>
                    <a:pt x="1894197" y="230869"/>
                  </a:lnTo>
                  <a:lnTo>
                    <a:pt x="1898962" y="243907"/>
                  </a:lnTo>
                  <a:lnTo>
                    <a:pt x="1902457" y="256309"/>
                  </a:lnTo>
                  <a:lnTo>
                    <a:pt x="1905633" y="268711"/>
                  </a:lnTo>
                  <a:lnTo>
                    <a:pt x="1907857" y="281113"/>
                  </a:lnTo>
                  <a:lnTo>
                    <a:pt x="1908810" y="293197"/>
                  </a:lnTo>
                  <a:lnTo>
                    <a:pt x="1909763" y="305281"/>
                  </a:lnTo>
                  <a:lnTo>
                    <a:pt x="1909763" y="316729"/>
                  </a:lnTo>
                  <a:lnTo>
                    <a:pt x="1908492" y="328177"/>
                  </a:lnTo>
                  <a:lnTo>
                    <a:pt x="1907539" y="339307"/>
                  </a:lnTo>
                  <a:lnTo>
                    <a:pt x="1905316" y="350437"/>
                  </a:lnTo>
                  <a:lnTo>
                    <a:pt x="1902457" y="360931"/>
                  </a:lnTo>
                  <a:lnTo>
                    <a:pt x="1899598" y="371425"/>
                  </a:lnTo>
                  <a:lnTo>
                    <a:pt x="1895786" y="381601"/>
                  </a:lnTo>
                  <a:lnTo>
                    <a:pt x="1891656" y="391459"/>
                  </a:lnTo>
                  <a:lnTo>
                    <a:pt x="1887527" y="400681"/>
                  </a:lnTo>
                  <a:lnTo>
                    <a:pt x="1882762" y="409903"/>
                  </a:lnTo>
                  <a:lnTo>
                    <a:pt x="1877361" y="418490"/>
                  </a:lnTo>
                  <a:lnTo>
                    <a:pt x="1871643" y="426758"/>
                  </a:lnTo>
                  <a:lnTo>
                    <a:pt x="1865925" y="434708"/>
                  </a:lnTo>
                  <a:lnTo>
                    <a:pt x="1860208" y="442340"/>
                  </a:lnTo>
                  <a:lnTo>
                    <a:pt x="1854172" y="449336"/>
                  </a:lnTo>
                  <a:lnTo>
                    <a:pt x="1847501" y="456014"/>
                  </a:lnTo>
                  <a:lnTo>
                    <a:pt x="1841783" y="463328"/>
                  </a:lnTo>
                  <a:lnTo>
                    <a:pt x="1830983" y="476048"/>
                  </a:lnTo>
                  <a:lnTo>
                    <a:pt x="1801122" y="514208"/>
                  </a:lnTo>
                  <a:lnTo>
                    <a:pt x="1764909" y="560636"/>
                  </a:lnTo>
                  <a:lnTo>
                    <a:pt x="1730283" y="604838"/>
                  </a:lnTo>
                  <a:lnTo>
                    <a:pt x="1729648" y="593708"/>
                  </a:lnTo>
                  <a:lnTo>
                    <a:pt x="1728377" y="581306"/>
                  </a:lnTo>
                  <a:lnTo>
                    <a:pt x="1726471" y="567632"/>
                  </a:lnTo>
                  <a:lnTo>
                    <a:pt x="1723930" y="553322"/>
                  </a:lnTo>
                  <a:lnTo>
                    <a:pt x="1720118" y="537740"/>
                  </a:lnTo>
                  <a:lnTo>
                    <a:pt x="1715353" y="521840"/>
                  </a:lnTo>
                  <a:lnTo>
                    <a:pt x="1712494" y="513254"/>
                  </a:lnTo>
                  <a:lnTo>
                    <a:pt x="1709318" y="504668"/>
                  </a:lnTo>
                  <a:lnTo>
                    <a:pt x="1705823" y="496082"/>
                  </a:lnTo>
                  <a:lnTo>
                    <a:pt x="1702011" y="487178"/>
                  </a:lnTo>
                  <a:lnTo>
                    <a:pt x="1697882" y="477638"/>
                  </a:lnTo>
                  <a:lnTo>
                    <a:pt x="1693117" y="468098"/>
                  </a:lnTo>
                  <a:lnTo>
                    <a:pt x="1688034" y="458876"/>
                  </a:lnTo>
                  <a:lnTo>
                    <a:pt x="1682952" y="449018"/>
                  </a:lnTo>
                  <a:lnTo>
                    <a:pt x="1677234" y="439160"/>
                  </a:lnTo>
                  <a:lnTo>
                    <a:pt x="1670881" y="428984"/>
                  </a:lnTo>
                  <a:lnTo>
                    <a:pt x="1664527" y="418808"/>
                  </a:lnTo>
                  <a:lnTo>
                    <a:pt x="1657221" y="408631"/>
                  </a:lnTo>
                  <a:lnTo>
                    <a:pt x="1649915" y="398137"/>
                  </a:lnTo>
                  <a:lnTo>
                    <a:pt x="1641973" y="387643"/>
                  </a:lnTo>
                  <a:lnTo>
                    <a:pt x="1633079" y="376831"/>
                  </a:lnTo>
                  <a:lnTo>
                    <a:pt x="1624184" y="365701"/>
                  </a:lnTo>
                  <a:lnTo>
                    <a:pt x="1614337" y="354889"/>
                  </a:lnTo>
                  <a:lnTo>
                    <a:pt x="1604489" y="343441"/>
                  </a:lnTo>
                  <a:lnTo>
                    <a:pt x="1593688" y="332311"/>
                  </a:lnTo>
                  <a:lnTo>
                    <a:pt x="1582570" y="320863"/>
                  </a:lnTo>
                  <a:lnTo>
                    <a:pt x="1571134" y="310051"/>
                  </a:lnTo>
                  <a:lnTo>
                    <a:pt x="1559381" y="299239"/>
                  </a:lnTo>
                  <a:lnTo>
                    <a:pt x="1548263" y="289381"/>
                  </a:lnTo>
                  <a:lnTo>
                    <a:pt x="1536827" y="279523"/>
                  </a:lnTo>
                  <a:lnTo>
                    <a:pt x="1525709" y="270619"/>
                  </a:lnTo>
                  <a:lnTo>
                    <a:pt x="1514590" y="262351"/>
                  </a:lnTo>
                  <a:lnTo>
                    <a:pt x="1503472" y="254083"/>
                  </a:lnTo>
                  <a:lnTo>
                    <a:pt x="1492672" y="246451"/>
                  </a:lnTo>
                  <a:lnTo>
                    <a:pt x="1481871" y="239137"/>
                  </a:lnTo>
                  <a:lnTo>
                    <a:pt x="1471388" y="232777"/>
                  </a:lnTo>
                  <a:lnTo>
                    <a:pt x="1460905" y="226417"/>
                  </a:lnTo>
                  <a:lnTo>
                    <a:pt x="1450740" y="220693"/>
                  </a:lnTo>
                  <a:lnTo>
                    <a:pt x="1440575" y="215287"/>
                  </a:lnTo>
                  <a:lnTo>
                    <a:pt x="1430410" y="210199"/>
                  </a:lnTo>
                  <a:lnTo>
                    <a:pt x="1420562" y="205747"/>
                  </a:lnTo>
                  <a:lnTo>
                    <a:pt x="1411350" y="201613"/>
                  </a:lnTo>
                  <a:lnTo>
                    <a:pt x="1401820" y="197479"/>
                  </a:lnTo>
                  <a:lnTo>
                    <a:pt x="1392925" y="193981"/>
                  </a:lnTo>
                  <a:lnTo>
                    <a:pt x="1375136" y="187620"/>
                  </a:lnTo>
                  <a:lnTo>
                    <a:pt x="1358300" y="182850"/>
                  </a:lnTo>
                  <a:lnTo>
                    <a:pt x="1342417" y="178716"/>
                  </a:lnTo>
                  <a:lnTo>
                    <a:pt x="1327805" y="175536"/>
                  </a:lnTo>
                  <a:lnTo>
                    <a:pt x="1314145" y="173310"/>
                  </a:lnTo>
                  <a:lnTo>
                    <a:pt x="1301756" y="171720"/>
                  </a:lnTo>
                  <a:lnTo>
                    <a:pt x="1290638" y="171084"/>
                  </a:lnTo>
                  <a:lnTo>
                    <a:pt x="1330346" y="138966"/>
                  </a:lnTo>
                  <a:lnTo>
                    <a:pt x="1370689" y="105894"/>
                  </a:lnTo>
                  <a:lnTo>
                    <a:pt x="1405950" y="76638"/>
                  </a:lnTo>
                  <a:lnTo>
                    <a:pt x="1419609" y="64554"/>
                  </a:lnTo>
                  <a:lnTo>
                    <a:pt x="1429774" y="55650"/>
                  </a:lnTo>
                  <a:lnTo>
                    <a:pt x="1435810" y="49926"/>
                  </a:lnTo>
                  <a:lnTo>
                    <a:pt x="1442163" y="44520"/>
                  </a:lnTo>
                  <a:lnTo>
                    <a:pt x="1448834" y="39432"/>
                  </a:lnTo>
                  <a:lnTo>
                    <a:pt x="1455505" y="34026"/>
                  </a:lnTo>
                  <a:lnTo>
                    <a:pt x="1463129" y="29256"/>
                  </a:lnTo>
                  <a:lnTo>
                    <a:pt x="1470753" y="24486"/>
                  </a:lnTo>
                  <a:lnTo>
                    <a:pt x="1479012" y="20352"/>
                  </a:lnTo>
                  <a:lnTo>
                    <a:pt x="1487271" y="16218"/>
                  </a:lnTo>
                  <a:lnTo>
                    <a:pt x="1495848" y="13038"/>
                  </a:lnTo>
                  <a:lnTo>
                    <a:pt x="1505378" y="9540"/>
                  </a:lnTo>
                  <a:lnTo>
                    <a:pt x="1514590" y="6996"/>
                  </a:lnTo>
                  <a:lnTo>
                    <a:pt x="1524438" y="4770"/>
                  </a:lnTo>
                  <a:lnTo>
                    <a:pt x="1534285" y="2544"/>
                  </a:lnTo>
                  <a:lnTo>
                    <a:pt x="1544768" y="1272"/>
                  </a:lnTo>
                  <a:lnTo>
                    <a:pt x="1555569" y="0"/>
                  </a:lnTo>
                  <a:close/>
                </a:path>
              </a:pathLst>
            </a:custGeom>
            <a:solidFill>
              <a:srgbClr val="F38103"/>
            </a:solidFill>
            <a:ln>
              <a:noFill/>
            </a:ln>
          </p:spPr>
          <p:txBody>
            <a:bodyPr anchor="ctr">
              <a:scene3d>
                <a:camera prst="orthographicFront"/>
                <a:lightRig rig="threePt" dir="t"/>
              </a:scene3d>
              <a:sp3d contourW="12700">
                <a:contourClr>
                  <a:srgbClr val="FFFFFF"/>
                </a:contourClr>
              </a:sp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1" lang="zh-CN" altLang="en-US" sz="24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</p:grpSp>
      <p:sp>
        <p:nvSpPr>
          <p:cNvPr id="10" name="副标题 2"/>
          <p:cNvSpPr>
            <a:spLocks noGrp="1"/>
          </p:cNvSpPr>
          <p:nvPr>
            <p:ph type="subTitle" idx="13"/>
            <p:custDataLst>
              <p:tags r:id="rId12"/>
            </p:custDataLst>
          </p:nvPr>
        </p:nvSpPr>
        <p:spPr>
          <a:xfrm>
            <a:off x="215088" y="18448"/>
            <a:ext cx="2762269" cy="571480"/>
          </a:xfrm>
        </p:spPr>
        <p:txBody>
          <a:bodyPr>
            <a:normAutofit/>
          </a:bodyPr>
          <a:lstStyle>
            <a:lvl1pPr marL="0" indent="0" algn="ctr">
              <a:buNone/>
              <a:defRPr sz="2800">
                <a:solidFill>
                  <a:schemeClr val="tx1">
                    <a:tint val="75000"/>
                  </a:schemeClr>
                </a:solidFill>
                <a:latin typeface="楷体" panose="02010609060101010101" pitchFamily="49" charset="-122"/>
                <a:ea typeface="楷体" panose="02010609060101010101" pitchFamily="49" charset="-122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2" name="日期占位符 1"/>
          <p:cNvSpPr>
            <a:spLocks noGrp="1"/>
          </p:cNvSpPr>
          <p:nvPr>
            <p:ph type="dt" sz="half" idx="14"/>
            <p:custDataLst>
              <p:tags r:id="rId13"/>
            </p:custDataLst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1" lang="en-US" altLang="zh-CN" sz="14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ea typeface="+mn-ea"/>
            </a:endParaRPr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5"/>
            <p:custDataLst>
              <p:tags r:id="rId14"/>
            </p:custDataLst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1" lang="en-US" altLang="zh-CN" sz="14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ea typeface="+mn-ea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6"/>
            <p:custDataLst>
              <p:tags r:id="rId15"/>
            </p:custDataLst>
          </p:nvPr>
        </p:nvSpPr>
        <p:spPr/>
        <p:txBody>
          <a:bodyPr/>
          <a:lstStyle/>
          <a:p>
            <a:pPr lvl="0" eaLnBrk="1" hangingPunct="1">
              <a:buNone/>
            </a:pPr>
            <a:fld id="{9A0DB2DC-4C9A-4742-B13C-FB6460FD3503}" type="slidenum">
              <a:rPr lang="en-US" altLang="zh-CN"/>
              <a:t/>
            </a:fld>
            <a:endParaRPr lang="en-US" altLang="zh-CN"/>
          </a:p>
        </p:txBody>
      </p:sp>
    </p:spTree>
  </p:cSld>
  <p:clrMapOvr>
    <a:masterClrMapping/>
  </p:clrMapOvr>
  <p:transition/>
  <p:timing/>
</p:sldLayout>
</file>

<file path=ppt/slideLayouts/slideLayout5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课堂导入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5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6_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5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7_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5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5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9_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5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0_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5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1_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5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6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3_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6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6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6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6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4_标题和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ags" Target="../tags/tag70.xml" /><Relationship Id="rId13" Type="http://schemas.openxmlformats.org/officeDocument/2006/relationships/tags" Target="../tags/tag71.xml" /><Relationship Id="rId14" Type="http://schemas.openxmlformats.org/officeDocument/2006/relationships/tags" Target="../tags/tag72.xml" /><Relationship Id="rId15" Type="http://schemas.openxmlformats.org/officeDocument/2006/relationships/tags" Target="../tags/tag73.xml" /><Relationship Id="rId16" Type="http://schemas.openxmlformats.org/officeDocument/2006/relationships/tags" Target="../tags/tag74.xml" /><Relationship Id="rId17" Type="http://schemas.openxmlformats.org/officeDocument/2006/relationships/tags" Target="../tags/tag75.xml" /><Relationship Id="rId18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slideLayout" Target="../slideLayouts/slideLayout26.xml" /><Relationship Id="rId16" Type="http://schemas.openxmlformats.org/officeDocument/2006/relationships/slideLayout" Target="../slideLayouts/slideLayout27.xml" /><Relationship Id="rId17" Type="http://schemas.openxmlformats.org/officeDocument/2006/relationships/slideLayout" Target="../slideLayouts/slideLayout28.xml" /><Relationship Id="rId18" Type="http://schemas.openxmlformats.org/officeDocument/2006/relationships/slideLayout" Target="../slideLayouts/slideLayout29.xml" /><Relationship Id="rId19" Type="http://schemas.openxmlformats.org/officeDocument/2006/relationships/slideLayout" Target="../slideLayouts/slideLayout30.xml" /><Relationship Id="rId2" Type="http://schemas.openxmlformats.org/officeDocument/2006/relationships/slideLayout" Target="../slideLayouts/slideLayout13.xml" /><Relationship Id="rId20" Type="http://schemas.openxmlformats.org/officeDocument/2006/relationships/slideLayout" Target="../slideLayouts/slideLayout31.xml" /><Relationship Id="rId21" Type="http://schemas.openxmlformats.org/officeDocument/2006/relationships/slideLayout" Target="../slideLayouts/slideLayout32.xml" /><Relationship Id="rId22" Type="http://schemas.openxmlformats.org/officeDocument/2006/relationships/slideLayout" Target="../slideLayouts/slideLayout33.xml" /><Relationship Id="rId23" Type="http://schemas.openxmlformats.org/officeDocument/2006/relationships/slideLayout" Target="../slideLayouts/slideLayout34.xml" /><Relationship Id="rId24" Type="http://schemas.openxmlformats.org/officeDocument/2006/relationships/slideLayout" Target="../slideLayouts/slideLayout35.xml" /><Relationship Id="rId25" Type="http://schemas.openxmlformats.org/officeDocument/2006/relationships/slideLayout" Target="../slideLayouts/slideLayout36.xml" /><Relationship Id="rId26" Type="http://schemas.openxmlformats.org/officeDocument/2006/relationships/slideLayout" Target="../slideLayouts/slideLayout37.xml" /><Relationship Id="rId27" Type="http://schemas.openxmlformats.org/officeDocument/2006/relationships/slideLayout" Target="../slideLayouts/slideLayout38.xml" /><Relationship Id="rId28" Type="http://schemas.openxmlformats.org/officeDocument/2006/relationships/slideLayout" Target="../slideLayouts/slideLayout39.xml" /><Relationship Id="rId29" Type="http://schemas.openxmlformats.org/officeDocument/2006/relationships/slideLayout" Target="../slideLayouts/slideLayout40.xml" /><Relationship Id="rId3" Type="http://schemas.openxmlformats.org/officeDocument/2006/relationships/slideLayout" Target="../slideLayouts/slideLayout14.xml" /><Relationship Id="rId30" Type="http://schemas.openxmlformats.org/officeDocument/2006/relationships/slideLayout" Target="../slideLayouts/slideLayout41.xml" /><Relationship Id="rId31" Type="http://schemas.openxmlformats.org/officeDocument/2006/relationships/slideLayout" Target="../slideLayouts/slideLayout42.xml" /><Relationship Id="rId32" Type="http://schemas.openxmlformats.org/officeDocument/2006/relationships/slideLayout" Target="../slideLayouts/slideLayout43.xml" /><Relationship Id="rId33" Type="http://schemas.openxmlformats.org/officeDocument/2006/relationships/slideLayout" Target="../slideLayouts/slideLayout44.xml" /><Relationship Id="rId34" Type="http://schemas.openxmlformats.org/officeDocument/2006/relationships/slideLayout" Target="../slideLayouts/slideLayout45.xml" /><Relationship Id="rId35" Type="http://schemas.openxmlformats.org/officeDocument/2006/relationships/slideLayout" Target="../slideLayouts/slideLayout46.xml" /><Relationship Id="rId36" Type="http://schemas.openxmlformats.org/officeDocument/2006/relationships/slideLayout" Target="../slideLayouts/slideLayout47.xml" /><Relationship Id="rId37" Type="http://schemas.openxmlformats.org/officeDocument/2006/relationships/slideLayout" Target="../slideLayouts/slideLayout48.xml" /><Relationship Id="rId38" Type="http://schemas.openxmlformats.org/officeDocument/2006/relationships/slideLayout" Target="../slideLayouts/slideLayout49.xml" /><Relationship Id="rId39" Type="http://schemas.openxmlformats.org/officeDocument/2006/relationships/slideLayout" Target="../slideLayouts/slideLayout50.xml" /><Relationship Id="rId4" Type="http://schemas.openxmlformats.org/officeDocument/2006/relationships/slideLayout" Target="../slideLayouts/slideLayout15.xml" /><Relationship Id="rId40" Type="http://schemas.openxmlformats.org/officeDocument/2006/relationships/slideLayout" Target="../slideLayouts/slideLayout51.xml" /><Relationship Id="rId41" Type="http://schemas.openxmlformats.org/officeDocument/2006/relationships/slideLayout" Target="../slideLayouts/slideLayout52.xml" /><Relationship Id="rId42" Type="http://schemas.openxmlformats.org/officeDocument/2006/relationships/slideLayout" Target="../slideLayouts/slideLayout53.xml" /><Relationship Id="rId43" Type="http://schemas.openxmlformats.org/officeDocument/2006/relationships/slideLayout" Target="../slideLayouts/slideLayout54.xml" /><Relationship Id="rId44" Type="http://schemas.openxmlformats.org/officeDocument/2006/relationships/slideLayout" Target="../slideLayouts/slideLayout55.xml" /><Relationship Id="rId45" Type="http://schemas.openxmlformats.org/officeDocument/2006/relationships/slideLayout" Target="../slideLayouts/slideLayout56.xml" /><Relationship Id="rId46" Type="http://schemas.openxmlformats.org/officeDocument/2006/relationships/slideLayout" Target="../slideLayouts/slideLayout57.xml" /><Relationship Id="rId47" Type="http://schemas.openxmlformats.org/officeDocument/2006/relationships/slideLayout" Target="../slideLayouts/slideLayout58.xml" /><Relationship Id="rId48" Type="http://schemas.openxmlformats.org/officeDocument/2006/relationships/slideLayout" Target="../slideLayouts/slideLayout59.xml" /><Relationship Id="rId49" Type="http://schemas.openxmlformats.org/officeDocument/2006/relationships/slideLayout" Target="../slideLayouts/slideLayout60.xml" /><Relationship Id="rId5" Type="http://schemas.openxmlformats.org/officeDocument/2006/relationships/slideLayout" Target="../slideLayouts/slideLayout16.xml" /><Relationship Id="rId50" Type="http://schemas.openxmlformats.org/officeDocument/2006/relationships/slideLayout" Target="../slideLayouts/slideLayout61.xml" /><Relationship Id="rId51" Type="http://schemas.openxmlformats.org/officeDocument/2006/relationships/slideLayout" Target="../slideLayouts/slideLayout62.xml" /><Relationship Id="rId52" Type="http://schemas.openxmlformats.org/officeDocument/2006/relationships/slideLayout" Target="../slideLayouts/slideLayout63.xml" /><Relationship Id="rId53" Type="http://schemas.openxmlformats.org/officeDocument/2006/relationships/slideLayout" Target="../slideLayouts/slideLayout64.xml" /><Relationship Id="rId54" Type="http://schemas.openxmlformats.org/officeDocument/2006/relationships/tags" Target="../tags/tag429.xml" /><Relationship Id="rId55" Type="http://schemas.openxmlformats.org/officeDocument/2006/relationships/tags" Target="../tags/tag430.xml" /><Relationship Id="rId56" Type="http://schemas.openxmlformats.org/officeDocument/2006/relationships/tags" Target="../tags/tag431.xml" /><Relationship Id="rId57" Type="http://schemas.openxmlformats.org/officeDocument/2006/relationships/tags" Target="../tags/tag432.xml" /><Relationship Id="rId58" Type="http://schemas.openxmlformats.org/officeDocument/2006/relationships/tags" Target="../tags/tag433.xml" /><Relationship Id="rId59" Type="http://schemas.openxmlformats.org/officeDocument/2006/relationships/tags" Target="../tags/tag434.xml" /><Relationship Id="rId6" Type="http://schemas.openxmlformats.org/officeDocument/2006/relationships/slideLayout" Target="../slideLayouts/slideLayout17.xml" /><Relationship Id="rId60" Type="http://schemas.openxmlformats.org/officeDocument/2006/relationships/image" Target="file:///D:\qq&#25991;&#20214;\712321467\Image\C2C\Image2\%7b75232B38-A165-1FB7-499C-2E1C792CACB5%7d.png" TargetMode="External" /><Relationship Id="rId61" Type="http://schemas.openxmlformats.org/officeDocument/2006/relationships/image" Target="../media/image14.png" /><Relationship Id="rId62" Type="http://schemas.openxmlformats.org/officeDocument/2006/relationships/tags" Target="../tags/tag435.xml" /><Relationship Id="rId63" Type="http://schemas.openxmlformats.org/officeDocument/2006/relationships/theme" Target="../theme/theme2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>
          <p:custDataLst>
            <p:tags r:id="rId12"/>
          </p:custDataLst>
        </p:nvPr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  <p:custDataLst>
              <p:tags r:id="rId13"/>
            </p:custDataLst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  <p:custDataLst>
              <p:tags r:id="rId14"/>
            </p:custDataLst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15"/>
            </p:custDataLst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16"/>
            </p:custDataLst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17"/>
            </p:custDataLst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>
          <p:custDataLst>
            <p:tags r:id="rId54"/>
          </p:custDataLst>
        </p:nvPr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55"/>
            </p:custDataLst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56"/>
            </p:custDataLst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57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58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59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7" name="图片 1073743875" descr="学科网 zxxk.com" title=""/>
          <p:cNvPicPr>
            <a:picLocks noChangeAspect="1"/>
          </p:cNvPicPr>
          <p:nvPr>
            <p:custDataLst>
              <p:tags r:id="rId62"/>
            </p:custDataLst>
          </p:nvPr>
        </p:nvPicPr>
        <p:blipFill>
          <a:blip r:embed="rId61" r:link="rId60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  <p:sldLayoutId id="2147483672" r:id="rId13"/>
    <p:sldLayoutId id="2147483673" r:id="rId14"/>
    <p:sldLayoutId id="2147483674" r:id="rId15"/>
    <p:sldLayoutId id="2147483675" r:id="rId16"/>
    <p:sldLayoutId id="2147483676" r:id="rId17"/>
    <p:sldLayoutId id="2147483677" r:id="rId18"/>
    <p:sldLayoutId id="2147483678" r:id="rId19"/>
    <p:sldLayoutId id="2147483679" r:id="rId20"/>
    <p:sldLayoutId id="2147483680" r:id="rId21"/>
    <p:sldLayoutId id="2147483681" r:id="rId22"/>
    <p:sldLayoutId id="2147483682" r:id="rId23"/>
    <p:sldLayoutId id="2147483683" r:id="rId24"/>
    <p:sldLayoutId id="2147483684" r:id="rId25"/>
    <p:sldLayoutId id="2147483685" r:id="rId26"/>
    <p:sldLayoutId id="2147483686" r:id="rId27"/>
    <p:sldLayoutId id="2147483687" r:id="rId28"/>
    <p:sldLayoutId id="2147483688" r:id="rId29"/>
    <p:sldLayoutId id="2147483689" r:id="rId30"/>
    <p:sldLayoutId id="2147483690" r:id="rId31"/>
    <p:sldLayoutId id="2147483691" r:id="rId32"/>
    <p:sldLayoutId id="2147483692" r:id="rId33"/>
    <p:sldLayoutId id="2147483693" r:id="rId34"/>
    <p:sldLayoutId id="2147483694" r:id="rId35"/>
    <p:sldLayoutId id="2147483695" r:id="rId36"/>
    <p:sldLayoutId id="2147483696" r:id="rId37"/>
    <p:sldLayoutId id="2147483697" r:id="rId38"/>
    <p:sldLayoutId id="2147483698" r:id="rId39"/>
    <p:sldLayoutId id="2147483699" r:id="rId40"/>
    <p:sldLayoutId id="2147483700" r:id="rId41"/>
    <p:sldLayoutId id="2147483701" r:id="rId42"/>
    <p:sldLayoutId id="2147483702" r:id="rId43"/>
    <p:sldLayoutId id="2147483703" r:id="rId44"/>
    <p:sldLayoutId id="2147483704" r:id="rId45"/>
    <p:sldLayoutId id="2147483705" r:id="rId46"/>
    <p:sldLayoutId id="2147483706" r:id="rId47"/>
    <p:sldLayoutId id="2147483707" r:id="rId48"/>
    <p:sldLayoutId id="2147483708" r:id="rId49"/>
    <p:sldLayoutId id="2147483709" r:id="rId50"/>
    <p:sldLayoutId id="2147483710" r:id="rId51"/>
    <p:sldLayoutId id="2147483711" r:id="rId52"/>
    <p:sldLayoutId id="2147483712" r:id="rId53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楷体" panose="02010609060101010101" pitchFamily="49" charset="-122"/>
          <a:ea typeface="楷体" panose="02010609060101010101" pitchFamily="49" charset="-122"/>
          <a:cs typeface="楷体" panose="02010609060101010101" pitchFamily="49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楷体" panose="02010609060101010101" pitchFamily="49" charset="-122"/>
          <a:ea typeface="楷体" panose="02010609060101010101" pitchFamily="49" charset="-122"/>
          <a:cs typeface="楷体" panose="02010609060101010101" pitchFamily="49" charset="-122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楷体" panose="02010609060101010101" pitchFamily="49" charset="-122"/>
          <a:ea typeface="楷体" panose="02010609060101010101" pitchFamily="49" charset="-122"/>
          <a:cs typeface="楷体" panose="02010609060101010101" pitchFamily="49" charset="-122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楷体" panose="02010609060101010101" pitchFamily="49" charset="-122"/>
          <a:ea typeface="楷体" panose="02010609060101010101" pitchFamily="49" charset="-122"/>
          <a:cs typeface="楷体" panose="02010609060101010101" pitchFamily="49" charset="-122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楷体" panose="02010609060101010101" pitchFamily="49" charset="-122"/>
          <a:ea typeface="楷体" panose="02010609060101010101" pitchFamily="49" charset="-122"/>
          <a:cs typeface="楷体" panose="02010609060101010101" pitchFamily="49" charset="-122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楷体" panose="02010609060101010101" pitchFamily="49" charset="-122"/>
          <a:ea typeface="楷体" panose="02010609060101010101" pitchFamily="49" charset="-122"/>
          <a:cs typeface="楷体" panose="02010609060101010101" pitchFamily="49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1.xml" /><Relationship Id="rId2" Type="http://schemas.openxmlformats.org/officeDocument/2006/relationships/tags" Target="../tags/tag443.xml" /><Relationship Id="rId3" Type="http://schemas.openxmlformats.org/officeDocument/2006/relationships/tags" Target="../tags/tag444.xml" /><Relationship Id="rId4" Type="http://schemas.openxmlformats.org/officeDocument/2006/relationships/tags" Target="../tags/tag445.xml" /><Relationship Id="rId5" Type="http://schemas.openxmlformats.org/officeDocument/2006/relationships/tags" Target="../tags/tag446.xml" /><Relationship Id="rId6" Type="http://schemas.openxmlformats.org/officeDocument/2006/relationships/tags" Target="../tags/tag44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2.xml" /><Relationship Id="rId2" Type="http://schemas.openxmlformats.org/officeDocument/2006/relationships/tags" Target="../tags/tag448.xml" /><Relationship Id="rId3" Type="http://schemas.openxmlformats.org/officeDocument/2006/relationships/tags" Target="../tags/tag449.xml" /><Relationship Id="rId4" Type="http://schemas.openxmlformats.org/officeDocument/2006/relationships/tags" Target="../tags/tag450.xml" /><Relationship Id="rId5" Type="http://schemas.openxmlformats.org/officeDocument/2006/relationships/tags" Target="../tags/tag451.xml" /><Relationship Id="rId6" Type="http://schemas.openxmlformats.org/officeDocument/2006/relationships/tags" Target="../tags/tag45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3.xml" /><Relationship Id="rId10" Type="http://schemas.openxmlformats.org/officeDocument/2006/relationships/tags" Target="../tags/tag460.xml" /><Relationship Id="rId11" Type="http://schemas.openxmlformats.org/officeDocument/2006/relationships/tags" Target="../tags/tag461.xml" /><Relationship Id="rId2" Type="http://schemas.openxmlformats.org/officeDocument/2006/relationships/tags" Target="../tags/tag453.xml" /><Relationship Id="rId3" Type="http://schemas.openxmlformats.org/officeDocument/2006/relationships/tags" Target="../tags/tag454.xml" /><Relationship Id="rId4" Type="http://schemas.openxmlformats.org/officeDocument/2006/relationships/tags" Target="../tags/tag455.xml" /><Relationship Id="rId5" Type="http://schemas.openxmlformats.org/officeDocument/2006/relationships/tags" Target="../tags/tag456.xml" /><Relationship Id="rId6" Type="http://schemas.openxmlformats.org/officeDocument/2006/relationships/tags" Target="../tags/tag457.xml" /><Relationship Id="rId7" Type="http://schemas.openxmlformats.org/officeDocument/2006/relationships/image" Target="../media/image7.png" /><Relationship Id="rId8" Type="http://schemas.openxmlformats.org/officeDocument/2006/relationships/tags" Target="../tags/tag458.xml" /><Relationship Id="rId9" Type="http://schemas.openxmlformats.org/officeDocument/2006/relationships/tags" Target="../tags/tag45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472.xml" /><Relationship Id="rId11" Type="http://schemas.openxmlformats.org/officeDocument/2006/relationships/tags" Target="../tags/tag473.xml" /><Relationship Id="rId12" Type="http://schemas.openxmlformats.org/officeDocument/2006/relationships/tags" Target="../tags/tag474.xml" /><Relationship Id="rId13" Type="http://schemas.openxmlformats.org/officeDocument/2006/relationships/tags" Target="../tags/tag475.xml" /><Relationship Id="rId14" Type="http://schemas.openxmlformats.org/officeDocument/2006/relationships/tags" Target="../tags/tag476.xml" /><Relationship Id="rId15" Type="http://schemas.openxmlformats.org/officeDocument/2006/relationships/tags" Target="../tags/tag477.xml" /><Relationship Id="rId16" Type="http://schemas.openxmlformats.org/officeDocument/2006/relationships/tags" Target="../tags/tag478.xml" /><Relationship Id="rId17" Type="http://schemas.openxmlformats.org/officeDocument/2006/relationships/tags" Target="../tags/tag479.xml" /><Relationship Id="rId18" Type="http://schemas.openxmlformats.org/officeDocument/2006/relationships/tags" Target="../tags/tag480.xml" /><Relationship Id="rId19" Type="http://schemas.openxmlformats.org/officeDocument/2006/relationships/tags" Target="../tags/tag481.xml" /><Relationship Id="rId2" Type="http://schemas.openxmlformats.org/officeDocument/2006/relationships/notesSlide" Target="../notesSlides/notesSlide1.xml" /><Relationship Id="rId20" Type="http://schemas.openxmlformats.org/officeDocument/2006/relationships/tags" Target="../tags/tag482.xml" /><Relationship Id="rId21" Type="http://schemas.openxmlformats.org/officeDocument/2006/relationships/tags" Target="../tags/tag483.xml" /><Relationship Id="rId22" Type="http://schemas.openxmlformats.org/officeDocument/2006/relationships/tags" Target="../tags/tag484.xml" /><Relationship Id="rId23" Type="http://schemas.openxmlformats.org/officeDocument/2006/relationships/tags" Target="../tags/tag485.xml" /><Relationship Id="rId3" Type="http://schemas.openxmlformats.org/officeDocument/2006/relationships/tags" Target="../tags/tag465.xml" /><Relationship Id="rId4" Type="http://schemas.openxmlformats.org/officeDocument/2006/relationships/tags" Target="../tags/tag466.xml" /><Relationship Id="rId5" Type="http://schemas.openxmlformats.org/officeDocument/2006/relationships/tags" Target="../tags/tag467.xml" /><Relationship Id="rId6" Type="http://schemas.openxmlformats.org/officeDocument/2006/relationships/tags" Target="../tags/tag468.xml" /><Relationship Id="rId7" Type="http://schemas.openxmlformats.org/officeDocument/2006/relationships/tags" Target="../tags/tag469.xml" /><Relationship Id="rId8" Type="http://schemas.openxmlformats.org/officeDocument/2006/relationships/tags" Target="../tags/tag470.xml" /><Relationship Id="rId9" Type="http://schemas.openxmlformats.org/officeDocument/2006/relationships/tags" Target="../tags/tag471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image" Target="../media/image16.png" /><Relationship Id="rId11" Type="http://schemas.openxmlformats.org/officeDocument/2006/relationships/tags" Target="../tags/tag495.xml" /><Relationship Id="rId12" Type="http://schemas.openxmlformats.org/officeDocument/2006/relationships/tags" Target="../tags/tag496.xml" /><Relationship Id="rId13" Type="http://schemas.openxmlformats.org/officeDocument/2006/relationships/tags" Target="../tags/tag497.xml" /><Relationship Id="rId14" Type="http://schemas.openxmlformats.org/officeDocument/2006/relationships/tags" Target="../tags/tag498.xml" /><Relationship Id="rId15" Type="http://schemas.openxmlformats.org/officeDocument/2006/relationships/tags" Target="../tags/tag499.xml" /><Relationship Id="rId16" Type="http://schemas.openxmlformats.org/officeDocument/2006/relationships/tags" Target="../tags/tag500.xml" /><Relationship Id="rId17" Type="http://schemas.openxmlformats.org/officeDocument/2006/relationships/tags" Target="../tags/tag501.xml" /><Relationship Id="rId18" Type="http://schemas.openxmlformats.org/officeDocument/2006/relationships/tags" Target="../tags/tag502.xml" /><Relationship Id="rId19" Type="http://schemas.openxmlformats.org/officeDocument/2006/relationships/tags" Target="../tags/tag503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504.xml" /><Relationship Id="rId21" Type="http://schemas.openxmlformats.org/officeDocument/2006/relationships/tags" Target="../tags/tag505.xml" /><Relationship Id="rId22" Type="http://schemas.openxmlformats.org/officeDocument/2006/relationships/tags" Target="../tags/tag506.xml" /><Relationship Id="rId23" Type="http://schemas.openxmlformats.org/officeDocument/2006/relationships/tags" Target="../tags/tag507.xml" /><Relationship Id="rId24" Type="http://schemas.openxmlformats.org/officeDocument/2006/relationships/tags" Target="../tags/tag508.xml" /><Relationship Id="rId25" Type="http://schemas.openxmlformats.org/officeDocument/2006/relationships/tags" Target="../tags/tag509.xml" /><Relationship Id="rId26" Type="http://schemas.openxmlformats.org/officeDocument/2006/relationships/tags" Target="../tags/tag510.xml" /><Relationship Id="rId27" Type="http://schemas.openxmlformats.org/officeDocument/2006/relationships/tags" Target="../tags/tag511.xml" /><Relationship Id="rId28" Type="http://schemas.openxmlformats.org/officeDocument/2006/relationships/tags" Target="../tags/tag512.xml" /><Relationship Id="rId29" Type="http://schemas.openxmlformats.org/officeDocument/2006/relationships/tags" Target="../tags/tag513.xml" /><Relationship Id="rId3" Type="http://schemas.openxmlformats.org/officeDocument/2006/relationships/tags" Target="../tags/tag489.xml" /><Relationship Id="rId30" Type="http://schemas.openxmlformats.org/officeDocument/2006/relationships/tags" Target="../tags/tag514.xml" /><Relationship Id="rId31" Type="http://schemas.openxmlformats.org/officeDocument/2006/relationships/tags" Target="../tags/tag515.xml" /><Relationship Id="rId32" Type="http://schemas.openxmlformats.org/officeDocument/2006/relationships/tags" Target="../tags/tag516.xml" /><Relationship Id="rId33" Type="http://schemas.openxmlformats.org/officeDocument/2006/relationships/tags" Target="../tags/tag517.xml" /><Relationship Id="rId34" Type="http://schemas.openxmlformats.org/officeDocument/2006/relationships/tags" Target="../tags/tag518.xml" /><Relationship Id="rId35" Type="http://schemas.openxmlformats.org/officeDocument/2006/relationships/tags" Target="../tags/tag519.xml" /><Relationship Id="rId36" Type="http://schemas.openxmlformats.org/officeDocument/2006/relationships/tags" Target="../tags/tag520.xml" /><Relationship Id="rId37" Type="http://schemas.openxmlformats.org/officeDocument/2006/relationships/tags" Target="../tags/tag521.xml" /><Relationship Id="rId38" Type="http://schemas.openxmlformats.org/officeDocument/2006/relationships/tags" Target="../tags/tag522.xml" /><Relationship Id="rId39" Type="http://schemas.openxmlformats.org/officeDocument/2006/relationships/tags" Target="../tags/tag523.xml" /><Relationship Id="rId4" Type="http://schemas.openxmlformats.org/officeDocument/2006/relationships/tags" Target="../tags/tag490.xml" /><Relationship Id="rId40" Type="http://schemas.openxmlformats.org/officeDocument/2006/relationships/tags" Target="../tags/tag524.xml" /><Relationship Id="rId41" Type="http://schemas.openxmlformats.org/officeDocument/2006/relationships/tags" Target="../tags/tag525.xml" /><Relationship Id="rId42" Type="http://schemas.openxmlformats.org/officeDocument/2006/relationships/tags" Target="../tags/tag526.xml" /><Relationship Id="rId43" Type="http://schemas.openxmlformats.org/officeDocument/2006/relationships/tags" Target="../tags/tag527.xml" /><Relationship Id="rId44" Type="http://schemas.openxmlformats.org/officeDocument/2006/relationships/tags" Target="../tags/tag528.xml" /><Relationship Id="rId45" Type="http://schemas.openxmlformats.org/officeDocument/2006/relationships/tags" Target="../tags/tag529.xml" /><Relationship Id="rId46" Type="http://schemas.openxmlformats.org/officeDocument/2006/relationships/tags" Target="../tags/tag530.xml" /><Relationship Id="rId5" Type="http://schemas.openxmlformats.org/officeDocument/2006/relationships/image" Target="../media/image15.png" /><Relationship Id="rId6" Type="http://schemas.openxmlformats.org/officeDocument/2006/relationships/tags" Target="../tags/tag491.xml" /><Relationship Id="rId7" Type="http://schemas.openxmlformats.org/officeDocument/2006/relationships/tags" Target="../tags/tag492.xml" /><Relationship Id="rId8" Type="http://schemas.openxmlformats.org/officeDocument/2006/relationships/tags" Target="../tags/tag493.xml" /><Relationship Id="rId9" Type="http://schemas.openxmlformats.org/officeDocument/2006/relationships/tags" Target="../tags/tag49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531.xml" /><Relationship Id="rId3" Type="http://schemas.openxmlformats.org/officeDocument/2006/relationships/tags" Target="../tags/tag532.xml" /><Relationship Id="rId4" Type="http://schemas.openxmlformats.org/officeDocument/2006/relationships/image" Target="../media/image17.jpeg" /><Relationship Id="rId5" Type="http://schemas.openxmlformats.org/officeDocument/2006/relationships/tags" Target="../tags/tag533.xml" /><Relationship Id="rId6" Type="http://schemas.openxmlformats.org/officeDocument/2006/relationships/tags" Target="../tags/tag53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tags" Target="../tags/tag541.xml" /><Relationship Id="rId11" Type="http://schemas.openxmlformats.org/officeDocument/2006/relationships/tags" Target="../tags/tag542.xml" /><Relationship Id="rId2" Type="http://schemas.openxmlformats.org/officeDocument/2006/relationships/tags" Target="../tags/tag535.xml" /><Relationship Id="rId3" Type="http://schemas.openxmlformats.org/officeDocument/2006/relationships/image" Target="../media/image18.jpeg" /><Relationship Id="rId4" Type="http://schemas.openxmlformats.org/officeDocument/2006/relationships/tags" Target="../tags/tag536.xml" /><Relationship Id="rId5" Type="http://schemas.openxmlformats.org/officeDocument/2006/relationships/image" Target="../media/image19.jpeg" /><Relationship Id="rId6" Type="http://schemas.openxmlformats.org/officeDocument/2006/relationships/tags" Target="../tags/tag537.xml" /><Relationship Id="rId7" Type="http://schemas.openxmlformats.org/officeDocument/2006/relationships/tags" Target="../tags/tag538.xml" /><Relationship Id="rId8" Type="http://schemas.openxmlformats.org/officeDocument/2006/relationships/tags" Target="../tags/tag539.xml" /><Relationship Id="rId9" Type="http://schemas.openxmlformats.org/officeDocument/2006/relationships/tags" Target="../tags/tag540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tags" Target="../tags/tag549.xml" /><Relationship Id="rId11" Type="http://schemas.openxmlformats.org/officeDocument/2006/relationships/tags" Target="../tags/tag550.xml" /><Relationship Id="rId2" Type="http://schemas.openxmlformats.org/officeDocument/2006/relationships/tags" Target="../tags/tag543.xml" /><Relationship Id="rId3" Type="http://schemas.openxmlformats.org/officeDocument/2006/relationships/image" Target="../media/image20.jpeg" /><Relationship Id="rId4" Type="http://schemas.openxmlformats.org/officeDocument/2006/relationships/tags" Target="../tags/tag544.xml" /><Relationship Id="rId5" Type="http://schemas.openxmlformats.org/officeDocument/2006/relationships/tags" Target="../tags/tag545.xml" /><Relationship Id="rId6" Type="http://schemas.openxmlformats.org/officeDocument/2006/relationships/tags" Target="../tags/tag546.xml" /><Relationship Id="rId7" Type="http://schemas.openxmlformats.org/officeDocument/2006/relationships/tags" Target="../tags/tag547.xml" /><Relationship Id="rId8" Type="http://schemas.openxmlformats.org/officeDocument/2006/relationships/tags" Target="../tags/tag548.xml" /><Relationship Id="rId9" Type="http://schemas.openxmlformats.org/officeDocument/2006/relationships/image" Target="../media/image2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561.xml" /><Relationship Id="rId11" Type="http://schemas.openxmlformats.org/officeDocument/2006/relationships/tags" Target="../tags/tag562.xml" /><Relationship Id="rId12" Type="http://schemas.openxmlformats.org/officeDocument/2006/relationships/tags" Target="../tags/tag563.xml" /><Relationship Id="rId13" Type="http://schemas.openxmlformats.org/officeDocument/2006/relationships/tags" Target="../tags/tag564.xml" /><Relationship Id="rId14" Type="http://schemas.openxmlformats.org/officeDocument/2006/relationships/tags" Target="../tags/tag565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555.xml" /><Relationship Id="rId4" Type="http://schemas.openxmlformats.org/officeDocument/2006/relationships/tags" Target="../tags/tag556.xml" /><Relationship Id="rId5" Type="http://schemas.openxmlformats.org/officeDocument/2006/relationships/tags" Target="../tags/tag557.xml" /><Relationship Id="rId6" Type="http://schemas.openxmlformats.org/officeDocument/2006/relationships/image" Target="../media/image22.png" /><Relationship Id="rId7" Type="http://schemas.openxmlformats.org/officeDocument/2006/relationships/tags" Target="../tags/tag558.xml" /><Relationship Id="rId8" Type="http://schemas.openxmlformats.org/officeDocument/2006/relationships/tags" Target="../tags/tag559.xml" /><Relationship Id="rId9" Type="http://schemas.openxmlformats.org/officeDocument/2006/relationships/tags" Target="../tags/tag560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576.xml" /><Relationship Id="rId11" Type="http://schemas.openxmlformats.org/officeDocument/2006/relationships/image" Target="../media/image17.jpeg" /><Relationship Id="rId12" Type="http://schemas.openxmlformats.org/officeDocument/2006/relationships/tags" Target="../tags/tag577.xml" /><Relationship Id="rId13" Type="http://schemas.openxmlformats.org/officeDocument/2006/relationships/image" Target="../media/image23.jpeg" /><Relationship Id="rId14" Type="http://schemas.openxmlformats.org/officeDocument/2006/relationships/tags" Target="../tags/tag578.xml" /><Relationship Id="rId15" Type="http://schemas.openxmlformats.org/officeDocument/2006/relationships/tags" Target="../tags/tag579.xml" /><Relationship Id="rId2" Type="http://schemas.openxmlformats.org/officeDocument/2006/relationships/notesSlide" Target="../notesSlides/notesSlide4.xml" /><Relationship Id="rId3" Type="http://schemas.openxmlformats.org/officeDocument/2006/relationships/tags" Target="../tags/tag570.xml" /><Relationship Id="rId4" Type="http://schemas.openxmlformats.org/officeDocument/2006/relationships/image" Target="../media/image22.png" /><Relationship Id="rId5" Type="http://schemas.openxmlformats.org/officeDocument/2006/relationships/tags" Target="../tags/tag571.xml" /><Relationship Id="rId6" Type="http://schemas.openxmlformats.org/officeDocument/2006/relationships/tags" Target="../tags/tag572.xml" /><Relationship Id="rId7" Type="http://schemas.openxmlformats.org/officeDocument/2006/relationships/tags" Target="../tags/tag573.xml" /><Relationship Id="rId8" Type="http://schemas.openxmlformats.org/officeDocument/2006/relationships/tags" Target="../tags/tag574.xml" /><Relationship Id="rId9" Type="http://schemas.openxmlformats.org/officeDocument/2006/relationships/tags" Target="../tags/tag57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591.xml" /><Relationship Id="rId11" Type="http://schemas.openxmlformats.org/officeDocument/2006/relationships/tags" Target="../tags/tag592.xml" /><Relationship Id="rId12" Type="http://schemas.openxmlformats.org/officeDocument/2006/relationships/tags" Target="../tags/tag593.xml" /><Relationship Id="rId13" Type="http://schemas.openxmlformats.org/officeDocument/2006/relationships/tags" Target="../tags/tag594.xml" /><Relationship Id="rId14" Type="http://schemas.openxmlformats.org/officeDocument/2006/relationships/tags" Target="../tags/tag595.xml" /><Relationship Id="rId15" Type="http://schemas.openxmlformats.org/officeDocument/2006/relationships/tags" Target="../tags/tag596.xml" /><Relationship Id="rId16" Type="http://schemas.openxmlformats.org/officeDocument/2006/relationships/tags" Target="../tags/tag597.xml" /><Relationship Id="rId17" Type="http://schemas.openxmlformats.org/officeDocument/2006/relationships/tags" Target="../tags/tag598.xml" /><Relationship Id="rId18" Type="http://schemas.openxmlformats.org/officeDocument/2006/relationships/tags" Target="../tags/tag599.xml" /><Relationship Id="rId19" Type="http://schemas.openxmlformats.org/officeDocument/2006/relationships/tags" Target="../tags/tag600.xml" /><Relationship Id="rId2" Type="http://schemas.openxmlformats.org/officeDocument/2006/relationships/notesSlide" Target="../notesSlides/notesSlide5.xml" /><Relationship Id="rId20" Type="http://schemas.openxmlformats.org/officeDocument/2006/relationships/tags" Target="../tags/tag601.xml" /><Relationship Id="rId21" Type="http://schemas.openxmlformats.org/officeDocument/2006/relationships/tags" Target="../tags/tag602.xml" /><Relationship Id="rId22" Type="http://schemas.openxmlformats.org/officeDocument/2006/relationships/tags" Target="../tags/tag603.xml" /><Relationship Id="rId23" Type="http://schemas.openxmlformats.org/officeDocument/2006/relationships/tags" Target="../tags/tag604.xml" /><Relationship Id="rId24" Type="http://schemas.openxmlformats.org/officeDocument/2006/relationships/tags" Target="../tags/tag605.xml" /><Relationship Id="rId25" Type="http://schemas.openxmlformats.org/officeDocument/2006/relationships/tags" Target="../tags/tag606.xml" /><Relationship Id="rId26" Type="http://schemas.openxmlformats.org/officeDocument/2006/relationships/tags" Target="../tags/tag607.xml" /><Relationship Id="rId27" Type="http://schemas.openxmlformats.org/officeDocument/2006/relationships/tags" Target="../tags/tag608.xml" /><Relationship Id="rId28" Type="http://schemas.openxmlformats.org/officeDocument/2006/relationships/tags" Target="../tags/tag609.xml" /><Relationship Id="rId29" Type="http://schemas.openxmlformats.org/officeDocument/2006/relationships/tags" Target="../tags/tag610.xml" /><Relationship Id="rId3" Type="http://schemas.openxmlformats.org/officeDocument/2006/relationships/tags" Target="../tags/tag584.xml" /><Relationship Id="rId30" Type="http://schemas.openxmlformats.org/officeDocument/2006/relationships/tags" Target="../tags/tag611.xml" /><Relationship Id="rId31" Type="http://schemas.openxmlformats.org/officeDocument/2006/relationships/tags" Target="../tags/tag612.xml" /><Relationship Id="rId32" Type="http://schemas.openxmlformats.org/officeDocument/2006/relationships/tags" Target="../tags/tag613.xml" /><Relationship Id="rId33" Type="http://schemas.openxmlformats.org/officeDocument/2006/relationships/tags" Target="../tags/tag614.xml" /><Relationship Id="rId34" Type="http://schemas.openxmlformats.org/officeDocument/2006/relationships/tags" Target="../tags/tag615.xml" /><Relationship Id="rId35" Type="http://schemas.openxmlformats.org/officeDocument/2006/relationships/tags" Target="../tags/tag616.xml" /><Relationship Id="rId36" Type="http://schemas.openxmlformats.org/officeDocument/2006/relationships/tags" Target="../tags/tag617.xml" /><Relationship Id="rId37" Type="http://schemas.openxmlformats.org/officeDocument/2006/relationships/tags" Target="../tags/tag618.xml" /><Relationship Id="rId38" Type="http://schemas.openxmlformats.org/officeDocument/2006/relationships/tags" Target="../tags/tag619.xml" /><Relationship Id="rId4" Type="http://schemas.openxmlformats.org/officeDocument/2006/relationships/tags" Target="../tags/tag585.xml" /><Relationship Id="rId5" Type="http://schemas.openxmlformats.org/officeDocument/2006/relationships/tags" Target="../tags/tag586.xml" /><Relationship Id="rId6" Type="http://schemas.openxmlformats.org/officeDocument/2006/relationships/tags" Target="../tags/tag587.xml" /><Relationship Id="rId7" Type="http://schemas.openxmlformats.org/officeDocument/2006/relationships/tags" Target="../tags/tag588.xml" /><Relationship Id="rId8" Type="http://schemas.openxmlformats.org/officeDocument/2006/relationships/tags" Target="../tags/tag589.xml" /><Relationship Id="rId9" Type="http://schemas.openxmlformats.org/officeDocument/2006/relationships/tags" Target="../tags/tag590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24.png" /><Relationship Id="rId11" Type="http://schemas.microsoft.com/office/2007/relationships/hdphoto" Target="../media/image25.wdp" /><Relationship Id="rId12" Type="http://schemas.openxmlformats.org/officeDocument/2006/relationships/tags" Target="../tags/tag629.xml" /><Relationship Id="rId13" Type="http://schemas.openxmlformats.org/officeDocument/2006/relationships/tags" Target="../tags/tag630.xml" /><Relationship Id="rId2" Type="http://schemas.openxmlformats.org/officeDocument/2006/relationships/notesSlide" Target="../notesSlides/notesSlide6.xml" /><Relationship Id="rId3" Type="http://schemas.openxmlformats.org/officeDocument/2006/relationships/tags" Target="../tags/tag624.xml" /><Relationship Id="rId4" Type="http://schemas.openxmlformats.org/officeDocument/2006/relationships/image" Target="../media/image22.png" /><Relationship Id="rId5" Type="http://schemas.openxmlformats.org/officeDocument/2006/relationships/tags" Target="../tags/tag625.xml" /><Relationship Id="rId6" Type="http://schemas.openxmlformats.org/officeDocument/2006/relationships/tags" Target="../tags/tag626.xml" /><Relationship Id="rId7" Type="http://schemas.openxmlformats.org/officeDocument/2006/relationships/tags" Target="../tags/tag627.xml" /><Relationship Id="rId8" Type="http://schemas.openxmlformats.org/officeDocument/2006/relationships/image" Target="../media/image17.jpeg" /><Relationship Id="rId9" Type="http://schemas.openxmlformats.org/officeDocument/2006/relationships/tags" Target="../tags/tag62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641.xml" /><Relationship Id="rId11" Type="http://schemas.openxmlformats.org/officeDocument/2006/relationships/image" Target="../media/image24.png" /><Relationship Id="rId12" Type="http://schemas.microsoft.com/office/2007/relationships/hdphoto" Target="../media/image25.wdp" /><Relationship Id="rId13" Type="http://schemas.openxmlformats.org/officeDocument/2006/relationships/tags" Target="../tags/tag642.xml" /><Relationship Id="rId14" Type="http://schemas.openxmlformats.org/officeDocument/2006/relationships/image" Target="../media/image17.jpeg" /><Relationship Id="rId15" Type="http://schemas.openxmlformats.org/officeDocument/2006/relationships/tags" Target="../tags/tag643.xml" /><Relationship Id="rId16" Type="http://schemas.openxmlformats.org/officeDocument/2006/relationships/tags" Target="../tags/tag644.xml" /><Relationship Id="rId2" Type="http://schemas.openxmlformats.org/officeDocument/2006/relationships/notesSlide" Target="../notesSlides/notesSlide7.xml" /><Relationship Id="rId3" Type="http://schemas.openxmlformats.org/officeDocument/2006/relationships/tags" Target="../tags/tag635.xml" /><Relationship Id="rId4" Type="http://schemas.openxmlformats.org/officeDocument/2006/relationships/image" Target="../media/image22.png" /><Relationship Id="rId5" Type="http://schemas.openxmlformats.org/officeDocument/2006/relationships/tags" Target="../tags/tag636.xml" /><Relationship Id="rId6" Type="http://schemas.openxmlformats.org/officeDocument/2006/relationships/tags" Target="../tags/tag637.xml" /><Relationship Id="rId7" Type="http://schemas.openxmlformats.org/officeDocument/2006/relationships/tags" Target="../tags/tag638.xml" /><Relationship Id="rId8" Type="http://schemas.openxmlformats.org/officeDocument/2006/relationships/tags" Target="../tags/tag639.xml" /><Relationship Id="rId9" Type="http://schemas.openxmlformats.org/officeDocument/2006/relationships/tags" Target="../tags/tag640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656.xml" /><Relationship Id="rId11" Type="http://schemas.openxmlformats.org/officeDocument/2006/relationships/tags" Target="../tags/tag657.xml" /><Relationship Id="rId12" Type="http://schemas.openxmlformats.org/officeDocument/2006/relationships/tags" Target="../tags/tag658.xml" /><Relationship Id="rId13" Type="http://schemas.openxmlformats.org/officeDocument/2006/relationships/tags" Target="../tags/tag659.xml" /><Relationship Id="rId14" Type="http://schemas.openxmlformats.org/officeDocument/2006/relationships/tags" Target="../tags/tag660.xml" /><Relationship Id="rId15" Type="http://schemas.openxmlformats.org/officeDocument/2006/relationships/tags" Target="../tags/tag661.xml" /><Relationship Id="rId16" Type="http://schemas.openxmlformats.org/officeDocument/2006/relationships/tags" Target="../tags/tag662.xml" /><Relationship Id="rId17" Type="http://schemas.openxmlformats.org/officeDocument/2006/relationships/tags" Target="../tags/tag663.xml" /><Relationship Id="rId18" Type="http://schemas.openxmlformats.org/officeDocument/2006/relationships/tags" Target="../tags/tag664.xml" /><Relationship Id="rId19" Type="http://schemas.openxmlformats.org/officeDocument/2006/relationships/tags" Target="../tags/tag665.xml" /><Relationship Id="rId2" Type="http://schemas.openxmlformats.org/officeDocument/2006/relationships/notesSlide" Target="../notesSlides/notesSlide8.xml" /><Relationship Id="rId20" Type="http://schemas.openxmlformats.org/officeDocument/2006/relationships/tags" Target="../tags/tag666.xml" /><Relationship Id="rId21" Type="http://schemas.openxmlformats.org/officeDocument/2006/relationships/tags" Target="../tags/tag667.xml" /><Relationship Id="rId22" Type="http://schemas.openxmlformats.org/officeDocument/2006/relationships/tags" Target="../tags/tag668.xml" /><Relationship Id="rId23" Type="http://schemas.openxmlformats.org/officeDocument/2006/relationships/tags" Target="../tags/tag669.xml" /><Relationship Id="rId24" Type="http://schemas.openxmlformats.org/officeDocument/2006/relationships/tags" Target="../tags/tag670.xml" /><Relationship Id="rId25" Type="http://schemas.openxmlformats.org/officeDocument/2006/relationships/tags" Target="../tags/tag671.xml" /><Relationship Id="rId26" Type="http://schemas.openxmlformats.org/officeDocument/2006/relationships/tags" Target="../tags/tag672.xml" /><Relationship Id="rId27" Type="http://schemas.openxmlformats.org/officeDocument/2006/relationships/tags" Target="../tags/tag673.xml" /><Relationship Id="rId28" Type="http://schemas.openxmlformats.org/officeDocument/2006/relationships/tags" Target="../tags/tag674.xml" /><Relationship Id="rId29" Type="http://schemas.openxmlformats.org/officeDocument/2006/relationships/tags" Target="../tags/tag675.xml" /><Relationship Id="rId3" Type="http://schemas.openxmlformats.org/officeDocument/2006/relationships/tags" Target="../tags/tag649.xml" /><Relationship Id="rId30" Type="http://schemas.openxmlformats.org/officeDocument/2006/relationships/tags" Target="../tags/tag676.xml" /><Relationship Id="rId31" Type="http://schemas.openxmlformats.org/officeDocument/2006/relationships/tags" Target="../tags/tag677.xml" /><Relationship Id="rId32" Type="http://schemas.openxmlformats.org/officeDocument/2006/relationships/tags" Target="../tags/tag678.xml" /><Relationship Id="rId33" Type="http://schemas.openxmlformats.org/officeDocument/2006/relationships/tags" Target="../tags/tag679.xml" /><Relationship Id="rId34" Type="http://schemas.openxmlformats.org/officeDocument/2006/relationships/tags" Target="../tags/tag680.xml" /><Relationship Id="rId35" Type="http://schemas.openxmlformats.org/officeDocument/2006/relationships/tags" Target="../tags/tag681.xml" /><Relationship Id="rId36" Type="http://schemas.openxmlformats.org/officeDocument/2006/relationships/tags" Target="../tags/tag682.xml" /><Relationship Id="rId37" Type="http://schemas.openxmlformats.org/officeDocument/2006/relationships/tags" Target="../tags/tag683.xml" /><Relationship Id="rId38" Type="http://schemas.openxmlformats.org/officeDocument/2006/relationships/tags" Target="../tags/tag684.xml" /><Relationship Id="rId39" Type="http://schemas.openxmlformats.org/officeDocument/2006/relationships/tags" Target="../tags/tag685.xml" /><Relationship Id="rId4" Type="http://schemas.openxmlformats.org/officeDocument/2006/relationships/tags" Target="../tags/tag650.xml" /><Relationship Id="rId40" Type="http://schemas.openxmlformats.org/officeDocument/2006/relationships/tags" Target="../tags/tag686.xml" /><Relationship Id="rId41" Type="http://schemas.openxmlformats.org/officeDocument/2006/relationships/tags" Target="../tags/tag687.xml" /><Relationship Id="rId5" Type="http://schemas.openxmlformats.org/officeDocument/2006/relationships/tags" Target="../tags/tag651.xml" /><Relationship Id="rId6" Type="http://schemas.openxmlformats.org/officeDocument/2006/relationships/tags" Target="../tags/tag652.xml" /><Relationship Id="rId7" Type="http://schemas.openxmlformats.org/officeDocument/2006/relationships/tags" Target="../tags/tag653.xml" /><Relationship Id="rId8" Type="http://schemas.openxmlformats.org/officeDocument/2006/relationships/tags" Target="../tags/tag654.xml" /><Relationship Id="rId9" Type="http://schemas.openxmlformats.org/officeDocument/2006/relationships/tags" Target="../tags/tag655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23.jpeg" /><Relationship Id="rId11" Type="http://schemas.openxmlformats.org/officeDocument/2006/relationships/tags" Target="../tags/tag697.xml" /><Relationship Id="rId12" Type="http://schemas.openxmlformats.org/officeDocument/2006/relationships/tags" Target="../tags/tag698.xml" /><Relationship Id="rId2" Type="http://schemas.openxmlformats.org/officeDocument/2006/relationships/notesSlide" Target="../notesSlides/notesSlide9.xml" /><Relationship Id="rId3" Type="http://schemas.openxmlformats.org/officeDocument/2006/relationships/tags" Target="../tags/tag692.xml" /><Relationship Id="rId4" Type="http://schemas.openxmlformats.org/officeDocument/2006/relationships/image" Target="../media/image22.png" /><Relationship Id="rId5" Type="http://schemas.openxmlformats.org/officeDocument/2006/relationships/tags" Target="../tags/tag693.xml" /><Relationship Id="rId6" Type="http://schemas.openxmlformats.org/officeDocument/2006/relationships/tags" Target="../tags/tag694.xml" /><Relationship Id="rId7" Type="http://schemas.openxmlformats.org/officeDocument/2006/relationships/tags" Target="../tags/tag695.xml" /><Relationship Id="rId8" Type="http://schemas.openxmlformats.org/officeDocument/2006/relationships/image" Target="../media/image17.jpeg" /><Relationship Id="rId9" Type="http://schemas.openxmlformats.org/officeDocument/2006/relationships/tags" Target="../tags/tag696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tags" Target="../tags/tag699.xml" /><Relationship Id="rId3" Type="http://schemas.openxmlformats.org/officeDocument/2006/relationships/tags" Target="../tags/tag700.xml" /><Relationship Id="rId4" Type="http://schemas.openxmlformats.org/officeDocument/2006/relationships/hyperlink" Target="https://d.book118.com/59511221022301111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标题 1" title=""/>
          <p:cNvSpPr>
            <a:spLocks noGrp="1"/>
          </p:cNvSpPr>
          <p:nvPr>
            <p:ph type="ctrTitle" idx="4294967295"/>
            <p:custDataLst>
              <p:tags r:id="rId3"/>
            </p:custDataLst>
          </p:nvPr>
        </p:nvSpPr>
        <p:spPr>
          <a:xfrm rot="10800000" flipH="1" flipV="1">
            <a:off x="4088765" y="2548255"/>
            <a:ext cx="4023360" cy="669290"/>
          </a:xfrm>
          <a:solidFill>
            <a:schemeClr val="accent1">
              <a:lumMod val="60000"/>
              <a:lumOff val="40000"/>
            </a:schemeClr>
          </a:solidFill>
          <a:ln>
            <a:solidFill>
              <a:schemeClr val="accent1"/>
            </a:solidFill>
          </a:ln>
        </p:spPr>
        <p:txBody>
          <a:bodyPr>
            <a:noAutofit/>
            <a:scene3d>
              <a:camera prst="orthographicFront"/>
              <a:lightRig rig="threePt" dir="t"/>
            </a:scene3d>
          </a:bodyPr>
          <a:lstStyle/>
          <a:p>
            <a:pPr marL="0" indent="0" 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</a:pPr>
            <a:r>
              <a:rPr lang="zh-CN" altLang="zh-CN" b="1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ea typeface="楷体" panose="02010609060101010101" pitchFamily="49" charset="-122"/>
                <a:sym typeface="楷体" panose="02010609060101010101" pitchFamily="49" charset="-122"/>
              </a:rPr>
              <a:t>比一比</a:t>
            </a:r>
            <a:endParaRPr lang="zh-CN" altLang="zh-CN" b="1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ea typeface="楷体" panose="02010609060101010101" pitchFamily="49" charset="-122"/>
              <a:sym typeface="楷体" panose="02010609060101010101" pitchFamily="49" charset="-122"/>
            </a:endParaRPr>
          </a:p>
        </p:txBody>
      </p:sp>
      <p:sp>
        <p:nvSpPr>
          <p:cNvPr id="3" name="副标题 2" title=""/>
          <p:cNvSpPr>
            <a:spLocks noGrp="1"/>
          </p:cNvSpPr>
          <p:nvPr>
            <p:ph type="subTitle" idx="4294967295"/>
            <p:custDataLst>
              <p:tags r:id="rId4"/>
            </p:custDataLst>
          </p:nvPr>
        </p:nvSpPr>
        <p:spPr>
          <a:xfrm>
            <a:off x="3164355" y="5661248"/>
            <a:ext cx="6149975" cy="720080"/>
          </a:xfrm>
        </p:spPr>
        <p:txBody>
          <a:bodyPr>
            <a:noAutofit/>
          </a:bodyPr>
          <a:lstStyle/>
          <a:p>
            <a:pPr marL="0" indent="0" algn="ctr">
              <a:buNone/>
            </a:pPr>
            <a:r>
              <a:rPr lang="zh-CN" altLang="en-US" sz="3200" b="1"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ea typeface="楷体" panose="02010609060101010101" pitchFamily="49" charset="-122"/>
                <a:sym typeface="楷体" panose="02010609060101010101" pitchFamily="49" charset="-122"/>
              </a:rPr>
              <a:t>小学数学</a:t>
            </a:r>
            <a:r>
              <a:rPr lang="en-US" altLang="zh-CN" sz="3200" b="1"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ea typeface="楷体" panose="02010609060101010101" pitchFamily="49" charset="-122"/>
                <a:sym typeface="楷体" panose="02010609060101010101" pitchFamily="49" charset="-122"/>
              </a:rPr>
              <a:t>·</a:t>
            </a:r>
            <a:r>
              <a:rPr lang="zh-CN" altLang="en-US" sz="3200" b="1"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ea typeface="楷体" panose="02010609060101010101" pitchFamily="49" charset="-122"/>
                <a:sym typeface="楷体" panose="02010609060101010101" pitchFamily="49" charset="-122"/>
              </a:rPr>
              <a:t>二年级（下）</a:t>
            </a:r>
            <a:endParaRPr lang="en-US" altLang="zh-CN" sz="3200" b="1">
              <a:solidFill>
                <a:srgbClr val="FF00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ea typeface="楷体" panose="02010609060101010101" pitchFamily="49" charset="-122"/>
              <a:sym typeface="楷体" panose="02010609060101010101" pitchFamily="49" charset="-122"/>
            </a:endParaRPr>
          </a:p>
        </p:txBody>
      </p:sp>
      <p:sp>
        <p:nvSpPr>
          <p:cNvPr id="7" name="文本框 6" title=""/>
          <p:cNvSpPr txBox="1"/>
          <p:nvPr>
            <p:custDataLst>
              <p:tags r:id="rId5"/>
            </p:custDataLst>
          </p:nvPr>
        </p:nvSpPr>
        <p:spPr>
          <a:xfrm>
            <a:off x="8112224" y="476672"/>
            <a:ext cx="3941599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rPr>
              <a:t>北师大版</a:t>
            </a:r>
            <a:r>
              <a:rPr lang="en-US" altLang="zh-CN" sz="320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rPr>
              <a:t>·</a:t>
            </a:r>
            <a:r>
              <a:rPr lang="zh-CN" altLang="en-US" sz="320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rPr>
              <a:t>第二单元</a:t>
            </a:r>
            <a:endParaRPr lang="zh-CN" altLang="en-US" sz="3200"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  <a:sym typeface="楷体" panose="02010609060101010101" pitchFamily="49" charset="-122"/>
            </a:endParaRPr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15" name="TextBox 2" title=""/>
          <p:cNvSpPr txBox="1"/>
          <p:nvPr>
            <p:custDataLst>
              <p:tags r:id="rId3"/>
            </p:custDataLst>
          </p:nvPr>
        </p:nvSpPr>
        <p:spPr>
          <a:xfrm>
            <a:off x="5344795" y="969645"/>
            <a:ext cx="6928485" cy="1275080"/>
          </a:xfrm>
          <a:prstGeom prst="rect">
            <a:avLst/>
          </a:prstGeom>
          <a:noFill/>
        </p:spPr>
        <p:txBody>
          <a:bodyPr wrap="square" rtlCol="0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zh-CN" altLang="en-US" sz="112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rPr>
              <a:t>结合数学情景，尝试在数线上比较数的大小，</a:t>
            </a:r>
            <a:r>
              <a:rPr lang="zh-CN" altLang="en-US" sz="112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rPr>
              <a:t>尝试</a:t>
            </a:r>
            <a:r>
              <a:rPr lang="zh-CN" altLang="en-US" sz="112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rPr>
              <a:t>在竖线上标出数的大概位置，借助直观图形发展学生的数感。</a:t>
            </a:r>
            <a:endParaRPr lang="zh-CN" altLang="en-US" sz="11200" b="1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  <a:sym typeface="楷体" panose="02010609060101010101" pitchFamily="49" charset="-122"/>
            </a:endParaRPr>
          </a:p>
        </p:txBody>
      </p:sp>
      <p:sp>
        <p:nvSpPr>
          <p:cNvPr id="2" name="文本框 1" title=""/>
          <p:cNvSpPr txBox="1"/>
          <p:nvPr>
            <p:custDataLst>
              <p:tags r:id="rId4"/>
            </p:custDataLst>
          </p:nvPr>
        </p:nvSpPr>
        <p:spPr>
          <a:xfrm>
            <a:off x="5574030" y="2952115"/>
            <a:ext cx="6617970" cy="9531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rPr>
              <a:t>借助在竖线上比数、标数来</a:t>
            </a:r>
            <a:r>
              <a:rPr lang="zh-CN" altLang="en-US" sz="28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rPr>
              <a:t>了解</a:t>
            </a:r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rPr>
              <a:t>数线的特点。</a:t>
            </a:r>
            <a:r>
              <a:rPr lang="zh-CN" altLang="en-US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rPr>
              <a:t> </a:t>
            </a:r>
            <a:endParaRPr lang="zh-CN" altLang="en-US" b="1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  <a:sym typeface="楷体" panose="02010609060101010101" pitchFamily="49" charset="-122"/>
            </a:endParaRPr>
          </a:p>
        </p:txBody>
      </p:sp>
      <p:sp>
        <p:nvSpPr>
          <p:cNvPr id="3" name="文本框 2" title=""/>
          <p:cNvSpPr txBox="1"/>
          <p:nvPr>
            <p:custDataLst>
              <p:tags r:id="rId5"/>
            </p:custDataLst>
          </p:nvPr>
        </p:nvSpPr>
        <p:spPr>
          <a:xfrm>
            <a:off x="5494020" y="4740275"/>
            <a:ext cx="6779260" cy="1383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rPr>
              <a:t>借助“猜数游戏”活动，感受估计在生活中的作用，提高学习数学的兴趣，</a:t>
            </a:r>
            <a:r>
              <a:rPr lang="zh-CN" altLang="en-US" sz="28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rPr>
              <a:t>初步养成</a:t>
            </a:r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rPr>
              <a:t>乐于思考的良好习惯</a:t>
            </a:r>
            <a:r>
              <a:rPr lang="zh-CN" altLang="en-US" sz="2800" b="1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rPr>
              <a:t>。</a:t>
            </a:r>
            <a:endParaRPr lang="zh-CN" altLang="en-US" sz="2800" b="1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  <a:sym typeface="楷体" panose="02010609060101010101" pitchFamily="49" charset="-122"/>
            </a:endParaRPr>
          </a:p>
        </p:txBody>
      </p:sp>
    </p:spTree>
    <p:custDataLst>
      <p:tags r:id="rId6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5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2"/>
      <p:bldP spid="2" grpId="0"/>
      <p:bldP spid="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32" name="矩形 31" title=""/>
          <p:cNvSpPr/>
          <p:nvPr>
            <p:custDataLst>
              <p:tags r:id="rId3"/>
            </p:custDataLst>
          </p:nvPr>
        </p:nvSpPr>
        <p:spPr>
          <a:xfrm>
            <a:off x="1127433" y="2850403"/>
            <a:ext cx="2370790" cy="64516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600">
                <a:solidFill>
                  <a:schemeClr val="lt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rPr>
              <a:t>重  </a:t>
            </a:r>
            <a:endParaRPr lang="zh-CN" altLang="en-US" sz="3600">
              <a:solidFill>
                <a:schemeClr val="lt1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  <a:sym typeface="楷体" panose="02010609060101010101" pitchFamily="49" charset="-122"/>
            </a:endParaRPr>
          </a:p>
        </p:txBody>
      </p:sp>
      <p:sp>
        <p:nvSpPr>
          <p:cNvPr id="11" name="矩形 10" title=""/>
          <p:cNvSpPr/>
          <p:nvPr>
            <p:custDataLst>
              <p:tags r:id="rId4"/>
            </p:custDataLst>
          </p:nvPr>
        </p:nvSpPr>
        <p:spPr>
          <a:xfrm>
            <a:off x="4007485" y="2828290"/>
            <a:ext cx="5068570" cy="667385"/>
          </a:xfrm>
          <a:prstGeom prst="rect">
            <a:avLst/>
          </a:prstGeom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2800">
              <a:solidFill>
                <a:schemeClr val="dk1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  <a:sym typeface="楷体" panose="02010609060101010101" pitchFamily="49" charset="-122"/>
            </a:endParaRPr>
          </a:p>
        </p:txBody>
      </p:sp>
      <p:sp>
        <p:nvSpPr>
          <p:cNvPr id="12" name="矩形 11" title=""/>
          <p:cNvSpPr/>
          <p:nvPr>
            <p:custDataLst>
              <p:tags r:id="rId5"/>
            </p:custDataLst>
          </p:nvPr>
        </p:nvSpPr>
        <p:spPr>
          <a:xfrm>
            <a:off x="4138930" y="4420235"/>
            <a:ext cx="7804150" cy="52197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rPr>
              <a:t>在数线上</a:t>
            </a:r>
            <a:r>
              <a:rPr lang="zh-CN" altLang="en-US" sz="28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rPr>
              <a:t>标出</a:t>
            </a:r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rPr>
              <a:t>数的大概位置。</a:t>
            </a:r>
            <a:endParaRPr lang="zh-CN" altLang="en-US" sz="2800" b="1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  <a:sym typeface="楷体" panose="02010609060101010101" pitchFamily="49" charset="-122"/>
            </a:endParaRPr>
          </a:p>
        </p:txBody>
      </p:sp>
      <p:sp>
        <p:nvSpPr>
          <p:cNvPr id="3" name="文本框 2" title=""/>
          <p:cNvSpPr txBox="1"/>
          <p:nvPr>
            <p:custDataLst>
              <p:tags r:id="rId6"/>
            </p:custDataLst>
          </p:nvPr>
        </p:nvSpPr>
        <p:spPr>
          <a:xfrm>
            <a:off x="4007485" y="2813685"/>
            <a:ext cx="8068310" cy="869315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rPr>
              <a:t>在数线上</a:t>
            </a:r>
            <a:r>
              <a:rPr lang="zh-CN" altLang="en-US" sz="28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rPr>
              <a:t>比较</a:t>
            </a:r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rPr>
              <a:t>数的大小。</a:t>
            </a:r>
            <a:endParaRPr lang="zh-CN" altLang="en-US" sz="2800" b="1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  <a:sym typeface="楷体" panose="02010609060101010101" pitchFamily="49" charset="-122"/>
            </a:endParaRPr>
          </a:p>
        </p:txBody>
      </p:sp>
      <p:pic>
        <p:nvPicPr>
          <p:cNvPr id="2" name="Picture 16" title=""/>
          <p:cNvPicPr>
            <a:picLocks noChangeAspect="1" noChangeArrowheads="1"/>
          </p:cNvPicPr>
          <p:nvPr>
            <p:custDataLst>
              <p:tags r:id="rId8"/>
            </p:custDataLst>
          </p:nvPr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201323" y="380900"/>
            <a:ext cx="1756906" cy="16955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6" name="直接连接符 5" title=""/>
          <p:cNvCxnSpPr/>
          <p:nvPr>
            <p:custDataLst>
              <p:tags r:id="rId9"/>
            </p:custDataLst>
          </p:nvPr>
        </p:nvCxnSpPr>
        <p:spPr>
          <a:xfrm>
            <a:off x="5159896" y="1460781"/>
            <a:ext cx="2088232" cy="0"/>
          </a:xfrm>
          <a:prstGeom prst="line">
            <a:avLst/>
          </a:prstGeom>
          <a:ln w="127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直接连接符 15" title=""/>
          <p:cNvCxnSpPr/>
          <p:nvPr>
            <p:custDataLst>
              <p:tags r:id="rId10"/>
            </p:custDataLst>
          </p:nvPr>
        </p:nvCxnSpPr>
        <p:spPr>
          <a:xfrm>
            <a:off x="5159896" y="1485307"/>
            <a:ext cx="2088232" cy="0"/>
          </a:xfrm>
          <a:prstGeom prst="line">
            <a:avLst/>
          </a:prstGeom>
          <a:ln w="127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11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6" name="TextBox 44" title=""/>
          <p:cNvSpPr txBox="1">
            <a:spLocks noChangeArrowheads="1"/>
          </p:cNvSpPr>
          <p:nvPr>
            <p:custDataLst>
              <p:tags r:id="rId4"/>
            </p:custDataLst>
          </p:nvPr>
        </p:nvSpPr>
        <p:spPr bwMode="auto">
          <a:xfrm>
            <a:off x="961770" y="1129367"/>
            <a:ext cx="9000116" cy="73723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8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1.</a:t>
            </a:r>
            <a:r>
              <a:rPr lang="zh-CN" altLang="en-US" sz="28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写一写。</a:t>
            </a:r>
            <a:endParaRPr lang="zh-CN" altLang="en-US" sz="2800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96" name="矩形 4" title=""/>
          <p:cNvSpPr>
            <a:spLocks noChangeArrowheads="1"/>
          </p:cNvSpPr>
          <p:nvPr>
            <p:custDataLst>
              <p:tags r:id="rId5"/>
            </p:custDataLst>
          </p:nvPr>
        </p:nvSpPr>
        <p:spPr bwMode="auto">
          <a:xfrm>
            <a:off x="1666240" y="2608580"/>
            <a:ext cx="2863850" cy="582554"/>
          </a:xfrm>
          <a:prstGeom prst="roundRect">
            <a:avLst/>
          </a:prstGeom>
          <a:noFill/>
          <a:ln w="19050">
            <a:solidFill>
              <a:srgbClr val="00B050"/>
            </a:solidFill>
            <a:miter lim="800000"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等线" pitchFamily="2" charset="-122"/>
                <a:ea typeface="等线" pitchFamily="2" charset="-122"/>
                <a:cs typeface="+mn-cs"/>
              </a:defRPr>
            </a:lvl1pPr>
            <a:lvl2pPr marL="742950" indent="-28575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等线" pitchFamily="2" charset="-122"/>
                <a:ea typeface="等线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等线" pitchFamily="2" charset="-122"/>
                <a:ea typeface="等线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等线" pitchFamily="2" charset="-122"/>
                <a:ea typeface="等线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等线" pitchFamily="2" charset="-122"/>
                <a:ea typeface="等线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等线" pitchFamily="2" charset="-122"/>
                <a:ea typeface="等线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等线" pitchFamily="2" charset="-122"/>
                <a:ea typeface="等线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等线" pitchFamily="2" charset="-122"/>
                <a:ea typeface="等线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等线" pitchFamily="2" charset="-122"/>
                <a:ea typeface="等线" pitchFamily="2" charset="-122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zh-CN" altLang="en-US">
                <a:solidFill>
                  <a:srgbClr val="0070C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一千八百六十五</a:t>
            </a:r>
            <a:endParaRPr lang="en-US" altLang="zh-CN">
              <a:solidFill>
                <a:srgbClr val="0070C0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graphicFrame>
        <p:nvGraphicFramePr>
          <p:cNvPr id="2" name="表格 1" title=""/>
          <p:cNvGraphicFramePr>
            <a:graphicFrameLocks noGrp="1"/>
          </p:cNvGraphicFramePr>
          <p:nvPr>
            <p:custDataLst>
              <p:tags r:id="rId6"/>
            </p:custDataLst>
          </p:nvPr>
        </p:nvGraphicFramePr>
        <p:xfrm>
          <a:off x="1458595" y="3394710"/>
          <a:ext cx="3349625" cy="1398270"/>
        </p:xfrm>
        <a:graphic>
          <a:graphicData uri="http://schemas.openxmlformats.org/drawingml/2006/table">
            <a:tbl>
              <a:tblPr firstRow="1" bandRow="1">
                <a:tableStyleId>{BC89EF96-8CEA-46FF-86C4-4CE0E7609802}</a:tableStyleId>
              </a:tblPr>
              <a:tblGrid>
                <a:gridCol w="669925"/>
                <a:gridCol w="669925"/>
                <a:gridCol w="669925"/>
                <a:gridCol w="669925"/>
                <a:gridCol w="669925"/>
              </a:tblGrid>
              <a:tr h="727075"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 sz="2800" b="0">
                          <a:latin typeface="楷体" panose="02010609060101010101" pitchFamily="49" charset="-122"/>
                          <a:ea typeface="楷体" panose="02010609060101010101" pitchFamily="49" charset="-122"/>
                          <a:cs typeface="楷体" panose="02010609060101010101" pitchFamily="49" charset="-122"/>
                        </a:rPr>
                        <a:t>万</a:t>
                      </a:r>
                      <a:endParaRPr lang="zh-CN" altLang="en-US" sz="2800" b="0">
                        <a:latin typeface="楷体" panose="02010609060101010101" pitchFamily="49" charset="-122"/>
                        <a:ea typeface="楷体" panose="02010609060101010101" pitchFamily="49" charset="-122"/>
                        <a:cs typeface="楷体" panose="02010609060101010101" pitchFamily="49" charset="-122"/>
                      </a:endParaRPr>
                    </a:p>
                  </a:txBody>
                  <a:tcPr anchor="ctr" anchorCtr="1"/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 sz="2800" b="0">
                          <a:latin typeface="楷体" panose="02010609060101010101" pitchFamily="49" charset="-122"/>
                          <a:ea typeface="楷体" panose="02010609060101010101" pitchFamily="49" charset="-122"/>
                          <a:cs typeface="楷体" panose="02010609060101010101" pitchFamily="49" charset="-122"/>
                        </a:rPr>
                        <a:t>千</a:t>
                      </a:r>
                      <a:endParaRPr lang="zh-CN" altLang="en-US" sz="2800" b="0">
                        <a:latin typeface="楷体" panose="02010609060101010101" pitchFamily="49" charset="-122"/>
                        <a:ea typeface="楷体" panose="02010609060101010101" pitchFamily="49" charset="-122"/>
                        <a:cs typeface="楷体" panose="02010609060101010101" pitchFamily="49" charset="-122"/>
                      </a:endParaRPr>
                    </a:p>
                  </a:txBody>
                  <a:tcPr anchor="ctr" anchorCtr="1"/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 sz="2800" b="0">
                          <a:latin typeface="楷体" panose="02010609060101010101" pitchFamily="49" charset="-122"/>
                          <a:ea typeface="楷体" panose="02010609060101010101" pitchFamily="49" charset="-122"/>
                          <a:cs typeface="楷体" panose="02010609060101010101" pitchFamily="49" charset="-122"/>
                        </a:rPr>
                        <a:t>百</a:t>
                      </a:r>
                      <a:endParaRPr lang="zh-CN" altLang="en-US" sz="2800" b="0">
                        <a:latin typeface="楷体" panose="02010609060101010101" pitchFamily="49" charset="-122"/>
                        <a:ea typeface="楷体" panose="02010609060101010101" pitchFamily="49" charset="-122"/>
                        <a:cs typeface="楷体" panose="02010609060101010101" pitchFamily="49" charset="-122"/>
                      </a:endParaRPr>
                    </a:p>
                  </a:txBody>
                  <a:tcPr anchor="ctr" anchorCtr="1"/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 sz="2800" b="0">
                          <a:latin typeface="楷体" panose="02010609060101010101" pitchFamily="49" charset="-122"/>
                          <a:ea typeface="楷体" panose="02010609060101010101" pitchFamily="49" charset="-122"/>
                          <a:cs typeface="楷体" panose="02010609060101010101" pitchFamily="49" charset="-122"/>
                        </a:rPr>
                        <a:t>十</a:t>
                      </a:r>
                      <a:endParaRPr lang="zh-CN" altLang="en-US" sz="2800" b="0">
                        <a:latin typeface="楷体" panose="02010609060101010101" pitchFamily="49" charset="-122"/>
                        <a:ea typeface="楷体" panose="02010609060101010101" pitchFamily="49" charset="-122"/>
                        <a:cs typeface="楷体" panose="02010609060101010101" pitchFamily="49" charset="-122"/>
                      </a:endParaRPr>
                    </a:p>
                  </a:txBody>
                  <a:tcPr anchor="ctr" anchorCtr="1"/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 sz="2800" b="0">
                          <a:latin typeface="楷体" panose="02010609060101010101" pitchFamily="49" charset="-122"/>
                          <a:ea typeface="楷体" panose="02010609060101010101" pitchFamily="49" charset="-122"/>
                          <a:cs typeface="楷体" panose="02010609060101010101" pitchFamily="49" charset="-122"/>
                        </a:rPr>
                        <a:t>个</a:t>
                      </a:r>
                      <a:endParaRPr lang="zh-CN" altLang="en-US" sz="2800" b="0">
                        <a:latin typeface="楷体" panose="02010609060101010101" pitchFamily="49" charset="-122"/>
                        <a:ea typeface="楷体" panose="02010609060101010101" pitchFamily="49" charset="-122"/>
                        <a:cs typeface="楷体" panose="02010609060101010101" pitchFamily="49" charset="-122"/>
                      </a:endParaRPr>
                    </a:p>
                  </a:txBody>
                  <a:tcPr anchor="ctr" anchorCtr="1"/>
                </a:tc>
              </a:tr>
              <a:tr h="671195">
                <a:tc>
                  <a:txBody>
                    <a:bodyPr vert="horz" wrap="square"/>
                    <a:lstStyle/>
                    <a:p>
                      <a:endParaRPr lang="zh-CN" altLang="en-US" sz="2800" b="0">
                        <a:latin typeface="楷体" panose="02010609060101010101" pitchFamily="49" charset="-122"/>
                        <a:ea typeface="楷体" panose="02010609060101010101" pitchFamily="49" charset="-122"/>
                        <a:cs typeface="楷体" panose="02010609060101010101" pitchFamily="49" charset="-122"/>
                      </a:endParaRPr>
                    </a:p>
                  </a:txBody>
                  <a:tcPr anchor="ctr" anchorCtr="1"/>
                </a:tc>
                <a:tc>
                  <a:txBody>
                    <a:bodyPr vert="horz" wrap="square"/>
                    <a:lstStyle/>
                    <a:p>
                      <a:endParaRPr lang="zh-CN" altLang="en-US" sz="2800" b="0">
                        <a:latin typeface="楷体" panose="02010609060101010101" pitchFamily="49" charset="-122"/>
                        <a:ea typeface="楷体" panose="02010609060101010101" pitchFamily="49" charset="-122"/>
                        <a:cs typeface="楷体" panose="02010609060101010101" pitchFamily="49" charset="-122"/>
                      </a:endParaRPr>
                    </a:p>
                  </a:txBody>
                  <a:tcPr anchor="ctr" anchorCtr="1"/>
                </a:tc>
                <a:tc>
                  <a:txBody>
                    <a:bodyPr vert="horz" wrap="square"/>
                    <a:lstStyle/>
                    <a:p>
                      <a:endParaRPr lang="zh-CN" altLang="en-US" sz="2800" b="0">
                        <a:latin typeface="楷体" panose="02010609060101010101" pitchFamily="49" charset="-122"/>
                        <a:ea typeface="楷体" panose="02010609060101010101" pitchFamily="49" charset="-122"/>
                        <a:cs typeface="楷体" panose="02010609060101010101" pitchFamily="49" charset="-122"/>
                      </a:endParaRPr>
                    </a:p>
                  </a:txBody>
                  <a:tcPr anchor="ctr" anchorCtr="1"/>
                </a:tc>
                <a:tc>
                  <a:txBody>
                    <a:bodyPr vert="horz" wrap="square"/>
                    <a:lstStyle/>
                    <a:p>
                      <a:endParaRPr lang="zh-CN" altLang="en-US" sz="2800" b="0">
                        <a:latin typeface="楷体" panose="02010609060101010101" pitchFamily="49" charset="-122"/>
                        <a:ea typeface="楷体" panose="02010609060101010101" pitchFamily="49" charset="-122"/>
                        <a:cs typeface="楷体" panose="02010609060101010101" pitchFamily="49" charset="-122"/>
                      </a:endParaRPr>
                    </a:p>
                  </a:txBody>
                  <a:tcPr anchor="ctr" anchorCtr="1"/>
                </a:tc>
                <a:tc>
                  <a:txBody>
                    <a:bodyPr vert="horz" wrap="square"/>
                    <a:lstStyle/>
                    <a:p>
                      <a:endParaRPr lang="zh-CN" altLang="en-US" sz="2800" b="0">
                        <a:latin typeface="楷体" panose="02010609060101010101" pitchFamily="49" charset="-122"/>
                        <a:ea typeface="楷体" panose="02010609060101010101" pitchFamily="49" charset="-122"/>
                        <a:cs typeface="楷体" panose="02010609060101010101" pitchFamily="49" charset="-122"/>
                      </a:endParaRPr>
                    </a:p>
                  </a:txBody>
                  <a:tcPr anchor="ctr" anchorCtr="1"/>
                </a:tc>
              </a:tr>
            </a:tbl>
          </a:graphicData>
        </a:graphic>
      </p:graphicFrame>
      <p:sp>
        <p:nvSpPr>
          <p:cNvPr id="4" name="矩形 4" title=""/>
          <p:cNvSpPr>
            <a:spLocks noChangeArrowheads="1"/>
          </p:cNvSpPr>
          <p:nvPr>
            <p:custDataLst>
              <p:tags r:id="rId7"/>
            </p:custDataLst>
          </p:nvPr>
        </p:nvSpPr>
        <p:spPr bwMode="auto">
          <a:xfrm>
            <a:off x="5248910" y="2608580"/>
            <a:ext cx="2863850" cy="578444"/>
          </a:xfrm>
          <a:prstGeom prst="roundRect">
            <a:avLst/>
          </a:prstGeom>
          <a:noFill/>
          <a:ln w="19050">
            <a:solidFill>
              <a:srgbClr val="00B050"/>
            </a:solidFill>
            <a:miter lim="800000"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等线" pitchFamily="2" charset="-122"/>
                <a:ea typeface="等线" pitchFamily="2" charset="-122"/>
                <a:cs typeface="+mn-cs"/>
              </a:defRPr>
            </a:lvl1pPr>
            <a:lvl2pPr marL="742950" indent="-28575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等线" pitchFamily="2" charset="-122"/>
                <a:ea typeface="等线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等线" pitchFamily="2" charset="-122"/>
                <a:ea typeface="等线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等线" pitchFamily="2" charset="-122"/>
                <a:ea typeface="等线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等线" pitchFamily="2" charset="-122"/>
                <a:ea typeface="等线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等线" pitchFamily="2" charset="-122"/>
                <a:ea typeface="等线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等线" pitchFamily="2" charset="-122"/>
                <a:ea typeface="等线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等线" pitchFamily="2" charset="-122"/>
                <a:ea typeface="等线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等线" pitchFamily="2" charset="-122"/>
                <a:ea typeface="等线" pitchFamily="2" charset="-122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zh-CN">
                <a:solidFill>
                  <a:srgbClr val="0070C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 </a:t>
            </a:r>
            <a:r>
              <a:rPr lang="zh-CN" altLang="en-US">
                <a:solidFill>
                  <a:srgbClr val="0070C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五百七十五</a:t>
            </a:r>
            <a:endParaRPr lang="zh-CN" altLang="en-US">
              <a:solidFill>
                <a:srgbClr val="0070C0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graphicFrame>
        <p:nvGraphicFramePr>
          <p:cNvPr id="5" name="表格 4" title=""/>
          <p:cNvGraphicFramePr>
            <a:graphicFrameLocks noGrp="1"/>
          </p:cNvGraphicFramePr>
          <p:nvPr>
            <p:custDataLst>
              <p:tags r:id="rId8"/>
            </p:custDataLst>
          </p:nvPr>
        </p:nvGraphicFramePr>
        <p:xfrm>
          <a:off x="5041265" y="3394710"/>
          <a:ext cx="3349625" cy="1398270"/>
        </p:xfrm>
        <a:graphic>
          <a:graphicData uri="http://schemas.openxmlformats.org/drawingml/2006/table">
            <a:tbl>
              <a:tblPr firstRow="1" bandRow="1">
                <a:tableStyleId>{BC89EF96-8CEA-46FF-86C4-4CE0E7609802}</a:tableStyleId>
              </a:tblPr>
              <a:tblGrid>
                <a:gridCol w="669925"/>
                <a:gridCol w="669925"/>
                <a:gridCol w="669925"/>
                <a:gridCol w="669925"/>
                <a:gridCol w="669925"/>
              </a:tblGrid>
              <a:tr h="727075"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 sz="2800" b="0">
                          <a:latin typeface="楷体" panose="02010609060101010101" pitchFamily="49" charset="-122"/>
                          <a:ea typeface="楷体" panose="02010609060101010101" pitchFamily="49" charset="-122"/>
                          <a:cs typeface="楷体" panose="02010609060101010101" pitchFamily="49" charset="-122"/>
                        </a:rPr>
                        <a:t>万</a:t>
                      </a:r>
                      <a:endParaRPr lang="zh-CN" altLang="en-US" sz="2800" b="0">
                        <a:latin typeface="楷体" panose="02010609060101010101" pitchFamily="49" charset="-122"/>
                        <a:ea typeface="楷体" panose="02010609060101010101" pitchFamily="49" charset="-122"/>
                        <a:cs typeface="楷体" panose="02010609060101010101" pitchFamily="49" charset="-122"/>
                      </a:endParaRPr>
                    </a:p>
                  </a:txBody>
                  <a:tcPr anchor="ctr" anchorCtr="1"/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 sz="2800" b="0">
                          <a:latin typeface="楷体" panose="02010609060101010101" pitchFamily="49" charset="-122"/>
                          <a:ea typeface="楷体" panose="02010609060101010101" pitchFamily="49" charset="-122"/>
                          <a:cs typeface="楷体" panose="02010609060101010101" pitchFamily="49" charset="-122"/>
                        </a:rPr>
                        <a:t>千</a:t>
                      </a:r>
                      <a:endParaRPr lang="zh-CN" altLang="en-US" sz="2800" b="0">
                        <a:latin typeface="楷体" panose="02010609060101010101" pitchFamily="49" charset="-122"/>
                        <a:ea typeface="楷体" panose="02010609060101010101" pitchFamily="49" charset="-122"/>
                        <a:cs typeface="楷体" panose="02010609060101010101" pitchFamily="49" charset="-122"/>
                      </a:endParaRPr>
                    </a:p>
                  </a:txBody>
                  <a:tcPr anchor="ctr" anchorCtr="1"/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 sz="2800" b="0">
                          <a:latin typeface="楷体" panose="02010609060101010101" pitchFamily="49" charset="-122"/>
                          <a:ea typeface="楷体" panose="02010609060101010101" pitchFamily="49" charset="-122"/>
                          <a:cs typeface="楷体" panose="02010609060101010101" pitchFamily="49" charset="-122"/>
                        </a:rPr>
                        <a:t>百</a:t>
                      </a:r>
                      <a:endParaRPr lang="zh-CN" altLang="en-US" sz="2800" b="0">
                        <a:latin typeface="楷体" panose="02010609060101010101" pitchFamily="49" charset="-122"/>
                        <a:ea typeface="楷体" panose="02010609060101010101" pitchFamily="49" charset="-122"/>
                        <a:cs typeface="楷体" panose="02010609060101010101" pitchFamily="49" charset="-122"/>
                      </a:endParaRPr>
                    </a:p>
                  </a:txBody>
                  <a:tcPr anchor="ctr" anchorCtr="1"/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 sz="2800" b="0">
                          <a:latin typeface="楷体" panose="02010609060101010101" pitchFamily="49" charset="-122"/>
                          <a:ea typeface="楷体" panose="02010609060101010101" pitchFamily="49" charset="-122"/>
                          <a:cs typeface="楷体" panose="02010609060101010101" pitchFamily="49" charset="-122"/>
                        </a:rPr>
                        <a:t>十</a:t>
                      </a:r>
                      <a:endParaRPr lang="zh-CN" altLang="en-US" sz="2800" b="0">
                        <a:latin typeface="楷体" panose="02010609060101010101" pitchFamily="49" charset="-122"/>
                        <a:ea typeface="楷体" panose="02010609060101010101" pitchFamily="49" charset="-122"/>
                        <a:cs typeface="楷体" panose="02010609060101010101" pitchFamily="49" charset="-122"/>
                      </a:endParaRPr>
                    </a:p>
                  </a:txBody>
                  <a:tcPr anchor="ctr" anchorCtr="1"/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 sz="2800" b="0">
                          <a:latin typeface="楷体" panose="02010609060101010101" pitchFamily="49" charset="-122"/>
                          <a:ea typeface="楷体" panose="02010609060101010101" pitchFamily="49" charset="-122"/>
                          <a:cs typeface="楷体" panose="02010609060101010101" pitchFamily="49" charset="-122"/>
                        </a:rPr>
                        <a:t>个</a:t>
                      </a:r>
                      <a:endParaRPr lang="zh-CN" altLang="en-US" sz="2800" b="0">
                        <a:latin typeface="楷体" panose="02010609060101010101" pitchFamily="49" charset="-122"/>
                        <a:ea typeface="楷体" panose="02010609060101010101" pitchFamily="49" charset="-122"/>
                        <a:cs typeface="楷体" panose="02010609060101010101" pitchFamily="49" charset="-122"/>
                      </a:endParaRPr>
                    </a:p>
                  </a:txBody>
                  <a:tcPr anchor="ctr" anchorCtr="1"/>
                </a:tc>
              </a:tr>
              <a:tr h="671195">
                <a:tc>
                  <a:txBody>
                    <a:bodyPr vert="horz" wrap="square"/>
                    <a:lstStyle/>
                    <a:p>
                      <a:endParaRPr lang="zh-CN" altLang="en-US" sz="2800" b="0">
                        <a:latin typeface="楷体" panose="02010609060101010101" pitchFamily="49" charset="-122"/>
                        <a:ea typeface="楷体" panose="02010609060101010101" pitchFamily="49" charset="-122"/>
                        <a:cs typeface="楷体" panose="02010609060101010101" pitchFamily="49" charset="-122"/>
                      </a:endParaRPr>
                    </a:p>
                  </a:txBody>
                  <a:tcPr anchor="ctr" anchorCtr="1"/>
                </a:tc>
                <a:tc>
                  <a:txBody>
                    <a:bodyPr vert="horz" wrap="square"/>
                    <a:lstStyle/>
                    <a:p>
                      <a:endParaRPr lang="zh-CN" altLang="en-US" sz="2800" b="0">
                        <a:latin typeface="楷体" panose="02010609060101010101" pitchFamily="49" charset="-122"/>
                        <a:ea typeface="楷体" panose="02010609060101010101" pitchFamily="49" charset="-122"/>
                        <a:cs typeface="楷体" panose="02010609060101010101" pitchFamily="49" charset="-122"/>
                      </a:endParaRPr>
                    </a:p>
                  </a:txBody>
                  <a:tcPr anchor="ctr" anchorCtr="1"/>
                </a:tc>
                <a:tc>
                  <a:txBody>
                    <a:bodyPr vert="horz" wrap="square"/>
                    <a:lstStyle/>
                    <a:p>
                      <a:endParaRPr lang="zh-CN" altLang="en-US" sz="2800" b="0">
                        <a:latin typeface="楷体" panose="02010609060101010101" pitchFamily="49" charset="-122"/>
                        <a:ea typeface="楷体" panose="02010609060101010101" pitchFamily="49" charset="-122"/>
                        <a:cs typeface="楷体" panose="02010609060101010101" pitchFamily="49" charset="-122"/>
                      </a:endParaRPr>
                    </a:p>
                  </a:txBody>
                  <a:tcPr anchor="ctr" anchorCtr="1"/>
                </a:tc>
                <a:tc>
                  <a:txBody>
                    <a:bodyPr vert="horz" wrap="square"/>
                    <a:lstStyle/>
                    <a:p>
                      <a:endParaRPr lang="zh-CN" altLang="en-US" sz="2800" b="0">
                        <a:latin typeface="楷体" panose="02010609060101010101" pitchFamily="49" charset="-122"/>
                        <a:ea typeface="楷体" panose="02010609060101010101" pitchFamily="49" charset="-122"/>
                        <a:cs typeface="楷体" panose="02010609060101010101" pitchFamily="49" charset="-122"/>
                      </a:endParaRPr>
                    </a:p>
                  </a:txBody>
                  <a:tcPr anchor="ctr" anchorCtr="1"/>
                </a:tc>
                <a:tc>
                  <a:txBody>
                    <a:bodyPr vert="horz" wrap="square"/>
                    <a:lstStyle/>
                    <a:p>
                      <a:endParaRPr lang="zh-CN" altLang="en-US" sz="2800" b="0">
                        <a:latin typeface="楷体" panose="02010609060101010101" pitchFamily="49" charset="-122"/>
                        <a:ea typeface="楷体" panose="02010609060101010101" pitchFamily="49" charset="-122"/>
                        <a:cs typeface="楷体" panose="02010609060101010101" pitchFamily="49" charset="-122"/>
                      </a:endParaRPr>
                    </a:p>
                  </a:txBody>
                  <a:tcPr anchor="ctr" anchorCtr="1"/>
                </a:tc>
              </a:tr>
            </a:tbl>
          </a:graphicData>
        </a:graphic>
      </p:graphicFrame>
      <p:sp>
        <p:nvSpPr>
          <p:cNvPr id="8" name="矩形 4" title=""/>
          <p:cNvSpPr>
            <a:spLocks noChangeArrowheads="1"/>
          </p:cNvSpPr>
          <p:nvPr>
            <p:custDataLst>
              <p:tags r:id="rId9"/>
            </p:custDataLst>
          </p:nvPr>
        </p:nvSpPr>
        <p:spPr bwMode="auto">
          <a:xfrm>
            <a:off x="8855075" y="2608580"/>
            <a:ext cx="2863850" cy="578444"/>
          </a:xfrm>
          <a:prstGeom prst="roundRect">
            <a:avLst/>
          </a:prstGeom>
          <a:noFill/>
          <a:ln w="19050">
            <a:solidFill>
              <a:srgbClr val="00B050"/>
            </a:solidFill>
            <a:miter lim="800000"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等线" pitchFamily="2" charset="-122"/>
                <a:ea typeface="等线" pitchFamily="2" charset="-122"/>
                <a:cs typeface="+mn-cs"/>
              </a:defRPr>
            </a:lvl1pPr>
            <a:lvl2pPr marL="742950" indent="-28575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等线" pitchFamily="2" charset="-122"/>
                <a:ea typeface="等线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等线" pitchFamily="2" charset="-122"/>
                <a:ea typeface="等线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等线" pitchFamily="2" charset="-122"/>
                <a:ea typeface="等线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等线" pitchFamily="2" charset="-122"/>
                <a:ea typeface="等线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等线" pitchFamily="2" charset="-122"/>
                <a:ea typeface="等线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等线" pitchFamily="2" charset="-122"/>
                <a:ea typeface="等线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等线" pitchFamily="2" charset="-122"/>
                <a:ea typeface="等线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等线" pitchFamily="2" charset="-122"/>
                <a:ea typeface="等线" pitchFamily="2" charset="-122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zh-CN" altLang="en-US">
                <a:solidFill>
                  <a:srgbClr val="0070C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一千五百三十三</a:t>
            </a:r>
            <a:endParaRPr lang="zh-CN" altLang="en-US">
              <a:solidFill>
                <a:srgbClr val="0070C0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graphicFrame>
        <p:nvGraphicFramePr>
          <p:cNvPr id="9" name="表格 8" title=""/>
          <p:cNvGraphicFramePr>
            <a:graphicFrameLocks noGrp="1"/>
          </p:cNvGraphicFramePr>
          <p:nvPr>
            <p:custDataLst>
              <p:tags r:id="rId10"/>
            </p:custDataLst>
          </p:nvPr>
        </p:nvGraphicFramePr>
        <p:xfrm>
          <a:off x="8647430" y="3394710"/>
          <a:ext cx="3349625" cy="1398270"/>
        </p:xfrm>
        <a:graphic>
          <a:graphicData uri="http://schemas.openxmlformats.org/drawingml/2006/table">
            <a:tbl>
              <a:tblPr firstRow="1" bandRow="1">
                <a:tableStyleId>{BC89EF96-8CEA-46FF-86C4-4CE0E7609802}</a:tableStyleId>
              </a:tblPr>
              <a:tblGrid>
                <a:gridCol w="669925"/>
                <a:gridCol w="669925"/>
                <a:gridCol w="669925"/>
                <a:gridCol w="669925"/>
                <a:gridCol w="669925"/>
              </a:tblGrid>
              <a:tr h="727075"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 sz="2800" b="0">
                          <a:latin typeface="楷体" panose="02010609060101010101" pitchFamily="49" charset="-122"/>
                          <a:ea typeface="楷体" panose="02010609060101010101" pitchFamily="49" charset="-122"/>
                          <a:cs typeface="楷体" panose="02010609060101010101" pitchFamily="49" charset="-122"/>
                        </a:rPr>
                        <a:t>万</a:t>
                      </a:r>
                      <a:endParaRPr lang="zh-CN" altLang="en-US" sz="2800" b="0">
                        <a:latin typeface="楷体" panose="02010609060101010101" pitchFamily="49" charset="-122"/>
                        <a:ea typeface="楷体" panose="02010609060101010101" pitchFamily="49" charset="-122"/>
                        <a:cs typeface="楷体" panose="02010609060101010101" pitchFamily="49" charset="-122"/>
                      </a:endParaRPr>
                    </a:p>
                  </a:txBody>
                  <a:tcPr anchor="ctr" anchorCtr="1"/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 sz="2800" b="0">
                          <a:latin typeface="楷体" panose="02010609060101010101" pitchFamily="49" charset="-122"/>
                          <a:ea typeface="楷体" panose="02010609060101010101" pitchFamily="49" charset="-122"/>
                          <a:cs typeface="楷体" panose="02010609060101010101" pitchFamily="49" charset="-122"/>
                        </a:rPr>
                        <a:t>千</a:t>
                      </a:r>
                      <a:endParaRPr lang="zh-CN" altLang="en-US" sz="2800" b="0">
                        <a:latin typeface="楷体" panose="02010609060101010101" pitchFamily="49" charset="-122"/>
                        <a:ea typeface="楷体" panose="02010609060101010101" pitchFamily="49" charset="-122"/>
                        <a:cs typeface="楷体" panose="02010609060101010101" pitchFamily="49" charset="-122"/>
                      </a:endParaRPr>
                    </a:p>
                  </a:txBody>
                  <a:tcPr anchor="ctr" anchorCtr="1"/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 sz="2800" b="0">
                          <a:latin typeface="楷体" panose="02010609060101010101" pitchFamily="49" charset="-122"/>
                          <a:ea typeface="楷体" panose="02010609060101010101" pitchFamily="49" charset="-122"/>
                          <a:cs typeface="楷体" panose="02010609060101010101" pitchFamily="49" charset="-122"/>
                        </a:rPr>
                        <a:t>百</a:t>
                      </a:r>
                      <a:endParaRPr lang="zh-CN" altLang="en-US" sz="2800" b="0">
                        <a:latin typeface="楷体" panose="02010609060101010101" pitchFamily="49" charset="-122"/>
                        <a:ea typeface="楷体" panose="02010609060101010101" pitchFamily="49" charset="-122"/>
                        <a:cs typeface="楷体" panose="02010609060101010101" pitchFamily="49" charset="-122"/>
                      </a:endParaRPr>
                    </a:p>
                  </a:txBody>
                  <a:tcPr anchor="ctr" anchorCtr="1"/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 sz="2800" b="0">
                          <a:latin typeface="楷体" panose="02010609060101010101" pitchFamily="49" charset="-122"/>
                          <a:ea typeface="楷体" panose="02010609060101010101" pitchFamily="49" charset="-122"/>
                          <a:cs typeface="楷体" panose="02010609060101010101" pitchFamily="49" charset="-122"/>
                        </a:rPr>
                        <a:t>十</a:t>
                      </a:r>
                      <a:endParaRPr lang="zh-CN" altLang="en-US" sz="2800" b="0">
                        <a:latin typeface="楷体" panose="02010609060101010101" pitchFamily="49" charset="-122"/>
                        <a:ea typeface="楷体" panose="02010609060101010101" pitchFamily="49" charset="-122"/>
                        <a:cs typeface="楷体" panose="02010609060101010101" pitchFamily="49" charset="-122"/>
                      </a:endParaRPr>
                    </a:p>
                  </a:txBody>
                  <a:tcPr anchor="ctr" anchorCtr="1"/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 sz="2800" b="0">
                          <a:latin typeface="楷体" panose="02010609060101010101" pitchFamily="49" charset="-122"/>
                          <a:ea typeface="楷体" panose="02010609060101010101" pitchFamily="49" charset="-122"/>
                          <a:cs typeface="楷体" panose="02010609060101010101" pitchFamily="49" charset="-122"/>
                        </a:rPr>
                        <a:t>个</a:t>
                      </a:r>
                      <a:endParaRPr lang="zh-CN" altLang="en-US" sz="2800" b="0">
                        <a:latin typeface="楷体" panose="02010609060101010101" pitchFamily="49" charset="-122"/>
                        <a:ea typeface="楷体" panose="02010609060101010101" pitchFamily="49" charset="-122"/>
                        <a:cs typeface="楷体" panose="02010609060101010101" pitchFamily="49" charset="-122"/>
                      </a:endParaRPr>
                    </a:p>
                  </a:txBody>
                  <a:tcPr anchor="ctr" anchorCtr="1"/>
                </a:tc>
              </a:tr>
              <a:tr h="671195">
                <a:tc>
                  <a:txBody>
                    <a:bodyPr vert="horz" wrap="square"/>
                    <a:lstStyle/>
                    <a:p>
                      <a:endParaRPr lang="zh-CN" altLang="en-US" sz="2800" b="0">
                        <a:latin typeface="楷体" panose="02010609060101010101" pitchFamily="49" charset="-122"/>
                        <a:ea typeface="楷体" panose="02010609060101010101" pitchFamily="49" charset="-122"/>
                        <a:cs typeface="楷体" panose="02010609060101010101" pitchFamily="49" charset="-122"/>
                      </a:endParaRPr>
                    </a:p>
                  </a:txBody>
                  <a:tcPr anchor="ctr" anchorCtr="1"/>
                </a:tc>
                <a:tc>
                  <a:txBody>
                    <a:bodyPr vert="horz" wrap="square"/>
                    <a:lstStyle/>
                    <a:p>
                      <a:endParaRPr lang="zh-CN" altLang="en-US" sz="2800" b="0">
                        <a:latin typeface="楷体" panose="02010609060101010101" pitchFamily="49" charset="-122"/>
                        <a:ea typeface="楷体" panose="02010609060101010101" pitchFamily="49" charset="-122"/>
                        <a:cs typeface="楷体" panose="02010609060101010101" pitchFamily="49" charset="-122"/>
                      </a:endParaRPr>
                    </a:p>
                  </a:txBody>
                  <a:tcPr anchor="ctr" anchorCtr="1"/>
                </a:tc>
                <a:tc>
                  <a:txBody>
                    <a:bodyPr vert="horz" wrap="square"/>
                    <a:lstStyle/>
                    <a:p>
                      <a:endParaRPr lang="zh-CN" altLang="en-US" sz="2800" b="0">
                        <a:latin typeface="楷体" panose="02010609060101010101" pitchFamily="49" charset="-122"/>
                        <a:ea typeface="楷体" panose="02010609060101010101" pitchFamily="49" charset="-122"/>
                        <a:cs typeface="楷体" panose="02010609060101010101" pitchFamily="49" charset="-122"/>
                      </a:endParaRPr>
                    </a:p>
                  </a:txBody>
                  <a:tcPr anchor="ctr" anchorCtr="1"/>
                </a:tc>
                <a:tc>
                  <a:txBody>
                    <a:bodyPr vert="horz" wrap="square"/>
                    <a:lstStyle/>
                    <a:p>
                      <a:endParaRPr lang="zh-CN" altLang="en-US" sz="2800" b="0">
                        <a:latin typeface="楷体" panose="02010609060101010101" pitchFamily="49" charset="-122"/>
                        <a:ea typeface="楷体" panose="02010609060101010101" pitchFamily="49" charset="-122"/>
                        <a:cs typeface="楷体" panose="02010609060101010101" pitchFamily="49" charset="-122"/>
                      </a:endParaRPr>
                    </a:p>
                  </a:txBody>
                  <a:tcPr anchor="ctr" anchorCtr="1"/>
                </a:tc>
                <a:tc>
                  <a:txBody>
                    <a:bodyPr vert="horz" wrap="square"/>
                    <a:lstStyle/>
                    <a:p>
                      <a:endParaRPr lang="zh-CN" altLang="en-US" sz="2800" b="0">
                        <a:latin typeface="楷体" panose="02010609060101010101" pitchFamily="49" charset="-122"/>
                        <a:ea typeface="楷体" panose="02010609060101010101" pitchFamily="49" charset="-122"/>
                        <a:cs typeface="楷体" panose="02010609060101010101" pitchFamily="49" charset="-122"/>
                      </a:endParaRPr>
                    </a:p>
                  </a:txBody>
                  <a:tcPr anchor="ctr" anchorCtr="1"/>
                </a:tc>
              </a:tr>
            </a:tbl>
          </a:graphicData>
        </a:graphic>
      </p:graphicFrame>
      <p:sp>
        <p:nvSpPr>
          <p:cNvPr id="105" name="矩形 4" title="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401320" y="4215765"/>
            <a:ext cx="1480820" cy="578888"/>
          </a:xfrm>
          <a:prstGeom prst="round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lt1"/>
                </a:solidFill>
              </a14:hiddenFill>
            </a:ext>
          </a:extLst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等线" pitchFamily="2" charset="-122"/>
                <a:ea typeface="等线" pitchFamily="2" charset="-122"/>
                <a:cs typeface="+mn-cs"/>
              </a:defRPr>
            </a:lvl1pPr>
            <a:lvl2pPr marL="742950" indent="-28575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等线" pitchFamily="2" charset="-122"/>
                <a:ea typeface="等线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等线" pitchFamily="2" charset="-122"/>
                <a:ea typeface="等线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等线" pitchFamily="2" charset="-122"/>
                <a:ea typeface="等线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等线" pitchFamily="2" charset="-122"/>
                <a:ea typeface="等线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等线" pitchFamily="2" charset="-122"/>
                <a:ea typeface="等线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等线" pitchFamily="2" charset="-122"/>
                <a:ea typeface="等线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等线" pitchFamily="2" charset="-122"/>
                <a:ea typeface="等线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等线" pitchFamily="2" charset="-122"/>
                <a:ea typeface="等线" pitchFamily="2" charset="-122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zh-CN" altLang="en-US">
                <a:solidFill>
                  <a:srgbClr val="0070C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写作：</a:t>
            </a:r>
            <a:endParaRPr lang="zh-CN" altLang="en-US">
              <a:solidFill>
                <a:srgbClr val="0070C0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24" name="TextBox 49" title=""/>
          <p:cNvSpPr txBox="1"/>
          <p:nvPr>
            <p:custDataLst>
              <p:tags r:id="rId12"/>
            </p:custDataLst>
          </p:nvPr>
        </p:nvSpPr>
        <p:spPr>
          <a:xfrm>
            <a:off x="2196783" y="4091940"/>
            <a:ext cx="444500" cy="70675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4000">
                <a:solidFill>
                  <a:srgbClr val="1D41D5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1</a:t>
            </a:r>
            <a:endParaRPr lang="en-US" altLang="zh-CN" sz="4000">
              <a:solidFill>
                <a:srgbClr val="1D41D5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25" name="TextBox 49" title=""/>
          <p:cNvSpPr txBox="1"/>
          <p:nvPr>
            <p:custDataLst>
              <p:tags r:id="rId13"/>
            </p:custDataLst>
          </p:nvPr>
        </p:nvSpPr>
        <p:spPr>
          <a:xfrm>
            <a:off x="2847023" y="4091940"/>
            <a:ext cx="444500" cy="70675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4000">
                <a:solidFill>
                  <a:srgbClr val="1D41D5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8</a:t>
            </a:r>
            <a:endParaRPr lang="en-US" altLang="zh-CN" sz="4000">
              <a:solidFill>
                <a:srgbClr val="1D41D5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26" name="TextBox 49" title=""/>
          <p:cNvSpPr txBox="1"/>
          <p:nvPr>
            <p:custDataLst>
              <p:tags r:id="rId14"/>
            </p:custDataLst>
          </p:nvPr>
        </p:nvSpPr>
        <p:spPr>
          <a:xfrm>
            <a:off x="3489008" y="4091940"/>
            <a:ext cx="444500" cy="70675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4000">
                <a:solidFill>
                  <a:srgbClr val="1D41D5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6</a:t>
            </a:r>
            <a:endParaRPr lang="en-US" altLang="zh-CN" sz="4000">
              <a:solidFill>
                <a:srgbClr val="1D41D5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27" name="TextBox 49" title=""/>
          <p:cNvSpPr txBox="1"/>
          <p:nvPr>
            <p:custDataLst>
              <p:tags r:id="rId15"/>
            </p:custDataLst>
          </p:nvPr>
        </p:nvSpPr>
        <p:spPr>
          <a:xfrm>
            <a:off x="4172903" y="4091940"/>
            <a:ext cx="444500" cy="70675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4000">
                <a:solidFill>
                  <a:srgbClr val="1D41D5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5</a:t>
            </a:r>
            <a:endParaRPr lang="en-US" altLang="zh-CN" sz="4000">
              <a:solidFill>
                <a:srgbClr val="1D41D5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28" name="TextBox 49" title=""/>
          <p:cNvSpPr txBox="1"/>
          <p:nvPr>
            <p:custDataLst>
              <p:tags r:id="rId16"/>
            </p:custDataLst>
          </p:nvPr>
        </p:nvSpPr>
        <p:spPr>
          <a:xfrm>
            <a:off x="6492558" y="4086225"/>
            <a:ext cx="444500" cy="70675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4000">
                <a:solidFill>
                  <a:srgbClr val="1D41D5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5</a:t>
            </a:r>
            <a:endParaRPr lang="en-US" altLang="zh-CN" sz="4000">
              <a:solidFill>
                <a:srgbClr val="1D41D5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29" name="TextBox 49" title=""/>
          <p:cNvSpPr txBox="1"/>
          <p:nvPr>
            <p:custDataLst>
              <p:tags r:id="rId17"/>
            </p:custDataLst>
          </p:nvPr>
        </p:nvSpPr>
        <p:spPr>
          <a:xfrm>
            <a:off x="7134543" y="4086225"/>
            <a:ext cx="444500" cy="70675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4000">
                <a:solidFill>
                  <a:srgbClr val="1D41D5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7</a:t>
            </a:r>
            <a:endParaRPr lang="en-US" altLang="zh-CN" sz="4000">
              <a:solidFill>
                <a:srgbClr val="1D41D5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30" name="TextBox 49" title=""/>
          <p:cNvSpPr txBox="1"/>
          <p:nvPr>
            <p:custDataLst>
              <p:tags r:id="rId18"/>
            </p:custDataLst>
          </p:nvPr>
        </p:nvSpPr>
        <p:spPr>
          <a:xfrm>
            <a:off x="7818438" y="4086225"/>
            <a:ext cx="444500" cy="70675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4000">
                <a:solidFill>
                  <a:srgbClr val="1D41D5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5</a:t>
            </a:r>
            <a:endParaRPr lang="en-US" altLang="zh-CN" sz="4000">
              <a:solidFill>
                <a:srgbClr val="1D41D5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31" name="TextBox 49" title=""/>
          <p:cNvSpPr txBox="1"/>
          <p:nvPr>
            <p:custDataLst>
              <p:tags r:id="rId19"/>
            </p:custDataLst>
          </p:nvPr>
        </p:nvSpPr>
        <p:spPr>
          <a:xfrm>
            <a:off x="9431973" y="4091940"/>
            <a:ext cx="444500" cy="70675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4000">
                <a:solidFill>
                  <a:srgbClr val="1D41D5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1</a:t>
            </a:r>
            <a:endParaRPr lang="en-US" altLang="zh-CN" sz="4000">
              <a:solidFill>
                <a:srgbClr val="1D41D5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32" name="TextBox 49" title=""/>
          <p:cNvSpPr txBox="1"/>
          <p:nvPr>
            <p:custDataLst>
              <p:tags r:id="rId20"/>
            </p:custDataLst>
          </p:nvPr>
        </p:nvSpPr>
        <p:spPr>
          <a:xfrm>
            <a:off x="10082213" y="4091940"/>
            <a:ext cx="444500" cy="70675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4000">
                <a:solidFill>
                  <a:srgbClr val="1D41D5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5</a:t>
            </a:r>
            <a:endParaRPr lang="en-US" altLang="zh-CN" sz="4000">
              <a:solidFill>
                <a:srgbClr val="1D41D5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33" name="TextBox 49" title=""/>
          <p:cNvSpPr txBox="1"/>
          <p:nvPr>
            <p:custDataLst>
              <p:tags r:id="rId21"/>
            </p:custDataLst>
          </p:nvPr>
        </p:nvSpPr>
        <p:spPr>
          <a:xfrm>
            <a:off x="10724198" y="4091940"/>
            <a:ext cx="444500" cy="70675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4000">
                <a:solidFill>
                  <a:srgbClr val="1D41D5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3</a:t>
            </a:r>
            <a:endParaRPr lang="en-US" altLang="zh-CN" sz="4000">
              <a:solidFill>
                <a:srgbClr val="1D41D5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34" name="TextBox 49" title=""/>
          <p:cNvSpPr txBox="1"/>
          <p:nvPr>
            <p:custDataLst>
              <p:tags r:id="rId22"/>
            </p:custDataLst>
          </p:nvPr>
        </p:nvSpPr>
        <p:spPr>
          <a:xfrm>
            <a:off x="11408093" y="4091940"/>
            <a:ext cx="444500" cy="70675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4000">
                <a:solidFill>
                  <a:srgbClr val="1D41D5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3</a:t>
            </a:r>
            <a:endParaRPr lang="en-US" altLang="zh-CN" sz="4000">
              <a:solidFill>
                <a:srgbClr val="1D41D5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</p:spTree>
    <p:custDataLst>
      <p:tags r:id="rId23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9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6" presetClass="entr" presetSubtype="21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31" presetClass="entr" presetSubtype="0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6" presetClass="entr" presetSubtype="21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31" presetClass="entr" presetSubtype="0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6" presetClass="entr" presetSubtype="21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 nodeType="clickPar">
                      <p:stCondLst>
                        <p:cond delay="indefinite"/>
                        <p:cond evt="onBegin" delay="0">
                          <p:tn val="31"/>
                        </p:cond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1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0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1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 nodeType="clickPar">
                      <p:stCondLst>
                        <p:cond delay="indefinite"/>
                        <p:cond evt="onBegin" delay="0">
                          <p:tn val="39"/>
                        </p:cond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4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  <p:cond evt="onBegin" delay="0">
                          <p:tn val="44"/>
                        </p:cond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9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 nodeType="clickPar">
                      <p:stCondLst>
                        <p:cond delay="indefinite"/>
                        <p:cond evt="onBegin" delay="0">
                          <p:tn val="49"/>
                        </p:cond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4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 nodeType="clickPar">
                      <p:stCondLst>
                        <p:cond delay="indefinite"/>
                        <p:cond evt="onBegin" delay="0">
                          <p:tn val="54"/>
                        </p:cond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9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 nodeType="clickPar">
                      <p:stCondLst>
                        <p:cond delay="indefinite"/>
                        <p:cond evt="onBegin" delay="0">
                          <p:tn val="59"/>
                        </p:cond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4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 nodeType="clickPar">
                      <p:stCondLst>
                        <p:cond delay="indefinite"/>
                        <p:cond evt="onBegin" delay="0">
                          <p:tn val="64"/>
                        </p:cond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9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 nodeType="clickPar">
                      <p:stCondLst>
                        <p:cond delay="indefinite"/>
                        <p:cond evt="onBegin" delay="0">
                          <p:tn val="69"/>
                        </p:cond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4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 nodeType="clickPar">
                      <p:stCondLst>
                        <p:cond delay="indefinite"/>
                        <p:cond evt="onBegin" delay="0">
                          <p:tn val="74"/>
                        </p:cond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9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 nodeType="clickPar">
                      <p:stCondLst>
                        <p:cond delay="indefinite"/>
                        <p:cond evt="onBegin" delay="0">
                          <p:tn val="79"/>
                        </p:cond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4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 nodeType="clickPar">
                      <p:stCondLst>
                        <p:cond delay="indefinite"/>
                        <p:cond evt="onBegin" delay="0">
                          <p:tn val="84"/>
                        </p:cond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9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 nodeType="clickPar">
                      <p:stCondLst>
                        <p:cond delay="indefinite"/>
                        <p:cond evt="onBegin" delay="0">
                          <p:tn val="89"/>
                        </p:cond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4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6" grpId="0"/>
      <p:bldP spid="4" grpId="0"/>
      <p:bldP spid="8" grpId="0"/>
      <p:bldP spid="105" grpId="0"/>
      <p:bldP spid="24" grpId="0"/>
      <p:bldP spid="25" grpId="0"/>
      <p:bldP spid="26" grpId="0"/>
      <p:bldP spid="27" grpId="0"/>
      <p:bldP spid="28" grpId="0"/>
      <p:bldP spid="29" grpId="0"/>
      <p:bldP spid="30" grpId="0"/>
      <p:bldP spid="31" grpId="0"/>
      <p:bldP spid="32" grpId="0"/>
      <p:bldP spid="33" grpId="0"/>
      <p:bldP spid="3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6" name="TextBox 44" title=""/>
          <p:cNvSpPr txBox="1">
            <a:spLocks noChangeArrowheads="1"/>
          </p:cNvSpPr>
          <p:nvPr>
            <p:custDataLst>
              <p:tags r:id="rId4"/>
            </p:custDataLst>
          </p:nvPr>
        </p:nvSpPr>
        <p:spPr bwMode="auto">
          <a:xfrm>
            <a:off x="961770" y="1129367"/>
            <a:ext cx="9000116" cy="73723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8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2.</a:t>
            </a:r>
            <a:r>
              <a:rPr lang="zh-CN" altLang="en-US" sz="28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写数，比大小。</a:t>
            </a:r>
            <a:endParaRPr lang="zh-CN" altLang="en-US" sz="2800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pic>
        <p:nvPicPr>
          <p:cNvPr id="3" name="图片 2" title="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1128395" y="2245360"/>
            <a:ext cx="1739265" cy="2017395"/>
          </a:xfrm>
          <a:prstGeom prst="rect">
            <a:avLst/>
          </a:prstGeom>
        </p:spPr>
      </p:pic>
      <p:pic>
        <p:nvPicPr>
          <p:cNvPr id="4" name="图片 3" title="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3500120" y="2245360"/>
            <a:ext cx="1739265" cy="2017395"/>
          </a:xfrm>
          <a:prstGeom prst="rect">
            <a:avLst/>
          </a:prstGeom>
        </p:spPr>
      </p:pic>
      <p:pic>
        <p:nvPicPr>
          <p:cNvPr id="12" name="图片 11" title="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6960870" y="2245360"/>
            <a:ext cx="1739265" cy="2017395"/>
          </a:xfrm>
          <a:prstGeom prst="rect">
            <a:avLst/>
          </a:prstGeom>
        </p:spPr>
      </p:pic>
      <p:pic>
        <p:nvPicPr>
          <p:cNvPr id="13" name="图片 12" title="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9332595" y="2245360"/>
            <a:ext cx="1739265" cy="2017395"/>
          </a:xfrm>
          <a:prstGeom prst="rect">
            <a:avLst/>
          </a:prstGeom>
        </p:spPr>
      </p:pic>
      <p:pic>
        <p:nvPicPr>
          <p:cNvPr id="96" name="图片 95" title=""/>
          <p:cNvPicPr>
            <a:picLocks noChangeAspect="1"/>
          </p:cNvPicPr>
          <p:nvPr>
            <p:custDataLst>
              <p:tags r:id="rId11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1817370" y="3553460"/>
            <a:ext cx="360680" cy="259715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4" name="图片 13" title="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1817370" y="3327400"/>
            <a:ext cx="360680" cy="259715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5" name="图片 14" title="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1817370" y="3124200"/>
            <a:ext cx="360680" cy="259715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6" name="图片 15" title="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1817370" y="2898140"/>
            <a:ext cx="360680" cy="259715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8" name="图片 17" title="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2392680" y="3553460"/>
            <a:ext cx="360680" cy="259715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9" name="图片 18" title="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2392680" y="3350260"/>
            <a:ext cx="360680" cy="259715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20" name="图片 19" title=""/>
          <p:cNvPicPr>
            <a:picLocks noChangeAspect="1"/>
          </p:cNvPicPr>
          <p:nvPr>
            <p:custDataLst>
              <p:tags r:id="rId17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2392680" y="3124200"/>
            <a:ext cx="360680" cy="259715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21" name="图片 20" title=""/>
          <p:cNvPicPr>
            <a:picLocks noChangeAspect="1"/>
          </p:cNvPicPr>
          <p:nvPr>
            <p:custDataLst>
              <p:tags r:id="rId18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4191635" y="3553460"/>
            <a:ext cx="360680" cy="259715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22" name="图片 21" title=""/>
          <p:cNvPicPr>
            <a:picLocks noChangeAspect="1"/>
          </p:cNvPicPr>
          <p:nvPr>
            <p:custDataLst>
              <p:tags r:id="rId19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4191635" y="3327400"/>
            <a:ext cx="360680" cy="259715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23" name="图片 22" title=""/>
          <p:cNvPicPr>
            <a:picLocks noChangeAspect="1"/>
          </p:cNvPicPr>
          <p:nvPr>
            <p:custDataLst>
              <p:tags r:id="rId20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4191635" y="3124200"/>
            <a:ext cx="360680" cy="259715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24" name="图片 23" title=""/>
          <p:cNvPicPr>
            <a:picLocks noChangeAspect="1"/>
          </p:cNvPicPr>
          <p:nvPr>
            <p:custDataLst>
              <p:tags r:id="rId21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4191635" y="2898140"/>
            <a:ext cx="360680" cy="259715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25" name="图片 24" title=""/>
          <p:cNvPicPr>
            <a:picLocks noChangeAspect="1"/>
          </p:cNvPicPr>
          <p:nvPr>
            <p:custDataLst>
              <p:tags r:id="rId22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4766945" y="3553460"/>
            <a:ext cx="360680" cy="259715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28" name="图片 27" title=""/>
          <p:cNvPicPr>
            <a:picLocks noChangeAspect="1"/>
          </p:cNvPicPr>
          <p:nvPr>
            <p:custDataLst>
              <p:tags r:id="rId23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7649210" y="3553460"/>
            <a:ext cx="360680" cy="259715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29" name="图片 28" title=""/>
          <p:cNvPicPr>
            <a:picLocks noChangeAspect="1"/>
          </p:cNvPicPr>
          <p:nvPr>
            <p:custDataLst>
              <p:tags r:id="rId24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7649210" y="3327400"/>
            <a:ext cx="360680" cy="259715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30" name="图片 29" title=""/>
          <p:cNvPicPr>
            <a:picLocks noChangeAspect="1"/>
          </p:cNvPicPr>
          <p:nvPr>
            <p:custDataLst>
              <p:tags r:id="rId25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8210550" y="3553460"/>
            <a:ext cx="360680" cy="259715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31" name="图片 30" title=""/>
          <p:cNvPicPr>
            <a:picLocks noChangeAspect="1"/>
          </p:cNvPicPr>
          <p:nvPr>
            <p:custDataLst>
              <p:tags r:id="rId26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8210550" y="3327400"/>
            <a:ext cx="360680" cy="259715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32" name="图片 31" title=""/>
          <p:cNvPicPr>
            <a:picLocks noChangeAspect="1"/>
          </p:cNvPicPr>
          <p:nvPr>
            <p:custDataLst>
              <p:tags r:id="rId27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8210550" y="3124200"/>
            <a:ext cx="360680" cy="259715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33" name="图片 32" title=""/>
          <p:cNvPicPr>
            <a:picLocks noChangeAspect="1"/>
          </p:cNvPicPr>
          <p:nvPr>
            <p:custDataLst>
              <p:tags r:id="rId28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8210550" y="2898140"/>
            <a:ext cx="360680" cy="259715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34" name="图片 33" title=""/>
          <p:cNvPicPr>
            <a:picLocks noChangeAspect="1"/>
          </p:cNvPicPr>
          <p:nvPr>
            <p:custDataLst>
              <p:tags r:id="rId29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8210550" y="2694940"/>
            <a:ext cx="360680" cy="259715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35" name="图片 34" title=""/>
          <p:cNvPicPr>
            <a:picLocks noChangeAspect="1"/>
          </p:cNvPicPr>
          <p:nvPr>
            <p:custDataLst>
              <p:tags r:id="rId30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10022205" y="3568065"/>
            <a:ext cx="360680" cy="259715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36" name="图片 35" title=""/>
          <p:cNvPicPr>
            <a:picLocks noChangeAspect="1"/>
          </p:cNvPicPr>
          <p:nvPr>
            <p:custDataLst>
              <p:tags r:id="rId31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10022205" y="3342005"/>
            <a:ext cx="360680" cy="259715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37" name="图片 36" title=""/>
          <p:cNvPicPr>
            <a:picLocks noChangeAspect="1"/>
          </p:cNvPicPr>
          <p:nvPr>
            <p:custDataLst>
              <p:tags r:id="rId32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10022205" y="3138805"/>
            <a:ext cx="360680" cy="259715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38" name="图片 37" title=""/>
          <p:cNvPicPr>
            <a:picLocks noChangeAspect="1"/>
          </p:cNvPicPr>
          <p:nvPr>
            <p:custDataLst>
              <p:tags r:id="rId33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10022205" y="2912745"/>
            <a:ext cx="360680" cy="259715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39" name="图片 38" title=""/>
          <p:cNvPicPr>
            <a:picLocks noChangeAspect="1"/>
          </p:cNvPicPr>
          <p:nvPr>
            <p:custDataLst>
              <p:tags r:id="rId34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10022205" y="2709545"/>
            <a:ext cx="360680" cy="259715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40" name="图片 39" title=""/>
          <p:cNvPicPr>
            <a:picLocks noChangeAspect="1"/>
          </p:cNvPicPr>
          <p:nvPr>
            <p:custDataLst>
              <p:tags r:id="rId35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10603230" y="3553460"/>
            <a:ext cx="360680" cy="259715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41" name="图片 40" title=""/>
          <p:cNvPicPr>
            <a:picLocks noChangeAspect="1"/>
          </p:cNvPicPr>
          <p:nvPr>
            <p:custDataLst>
              <p:tags r:id="rId36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10603230" y="3327400"/>
            <a:ext cx="360680" cy="25971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42" name="TextBox 44" title=""/>
          <p:cNvSpPr txBox="1">
            <a:spLocks noChangeArrowheads="1"/>
          </p:cNvSpPr>
          <p:nvPr>
            <p:custDataLst>
              <p:tags r:id="rId37"/>
            </p:custDataLst>
          </p:nvPr>
        </p:nvSpPr>
        <p:spPr bwMode="auto">
          <a:xfrm>
            <a:off x="1123950" y="4641215"/>
            <a:ext cx="9944100" cy="73723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sz="28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（</a:t>
            </a:r>
            <a:r>
              <a:rPr lang="en-US" altLang="zh-CN" sz="28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   </a:t>
            </a:r>
            <a:r>
              <a:rPr lang="zh-CN" altLang="en-US" sz="28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）</a:t>
            </a:r>
            <a:r>
              <a:rPr lang="en-US" altLang="zh-CN" sz="28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      </a:t>
            </a:r>
            <a:r>
              <a:rPr lang="zh-CN" sz="28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（</a:t>
            </a:r>
            <a:r>
              <a:rPr lang="en-US" altLang="zh-CN" sz="28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    </a:t>
            </a:r>
            <a:r>
              <a:rPr lang="zh-CN" altLang="en-US" sz="28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）</a:t>
            </a:r>
            <a:r>
              <a:rPr lang="en-US" altLang="zh-CN" sz="28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       </a:t>
            </a:r>
            <a:r>
              <a:rPr lang="zh-CN" sz="28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（</a:t>
            </a:r>
            <a:r>
              <a:rPr lang="en-US" altLang="zh-CN" sz="28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     </a:t>
            </a:r>
            <a:r>
              <a:rPr lang="zh-CN" altLang="en-US" sz="28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）</a:t>
            </a:r>
            <a:r>
              <a:rPr lang="en-US" altLang="zh-CN" sz="28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       </a:t>
            </a:r>
            <a:r>
              <a:rPr lang="zh-CN" sz="28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（</a:t>
            </a:r>
            <a:r>
              <a:rPr lang="en-US" altLang="zh-CN" sz="28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     </a:t>
            </a:r>
            <a:r>
              <a:rPr lang="zh-CN" altLang="en-US" sz="28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）</a:t>
            </a:r>
            <a:r>
              <a:rPr lang="en-US" altLang="zh-CN" sz="28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   </a:t>
            </a:r>
            <a:endParaRPr lang="en-US" altLang="zh-CN" sz="2800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43" name="椭圆 42" title=""/>
          <p:cNvSpPr/>
          <p:nvPr>
            <p:custDataLst>
              <p:tags r:id="rId38"/>
            </p:custDataLst>
          </p:nvPr>
        </p:nvSpPr>
        <p:spPr>
          <a:xfrm>
            <a:off x="2866390" y="4687570"/>
            <a:ext cx="634365" cy="695960"/>
          </a:xfrm>
          <a:prstGeom prst="ellipse">
            <a:avLst/>
          </a:prstGeom>
          <a:noFill/>
          <a:ln w="28575">
            <a:solidFill>
              <a:schemeClr val="tx1">
                <a:lumMod val="95000"/>
                <a:lumOff val="5000"/>
              </a:schemeClr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楷体" panose="02010609060101010101" pitchFamily="49" charset="-122"/>
            </a:endParaRPr>
          </a:p>
        </p:txBody>
      </p:sp>
      <p:sp>
        <p:nvSpPr>
          <p:cNvPr id="44" name="椭圆 43" title=""/>
          <p:cNvSpPr/>
          <p:nvPr>
            <p:custDataLst>
              <p:tags r:id="rId39"/>
            </p:custDataLst>
          </p:nvPr>
        </p:nvSpPr>
        <p:spPr>
          <a:xfrm>
            <a:off x="8700135" y="4687570"/>
            <a:ext cx="634365" cy="695960"/>
          </a:xfrm>
          <a:prstGeom prst="ellipse">
            <a:avLst/>
          </a:prstGeom>
          <a:noFill/>
          <a:ln w="28575">
            <a:solidFill>
              <a:schemeClr val="tx1">
                <a:lumMod val="95000"/>
                <a:lumOff val="5000"/>
              </a:schemeClr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楷体" panose="02010609060101010101" pitchFamily="49" charset="-122"/>
            </a:endParaRPr>
          </a:p>
        </p:txBody>
      </p:sp>
      <p:sp>
        <p:nvSpPr>
          <p:cNvPr id="45" name="矩形 44" title=""/>
          <p:cNvSpPr/>
          <p:nvPr>
            <p:custDataLst>
              <p:tags r:id="rId40"/>
            </p:custDataLst>
          </p:nvPr>
        </p:nvSpPr>
        <p:spPr>
          <a:xfrm>
            <a:off x="1640840" y="4685665"/>
            <a:ext cx="1112520" cy="73723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sz="2800" i="0" u="none" strike="noStrike" kern="1200" cap="none" spc="-150" normalizeH="0" baseline="0" noProof="0">
                <a:ln>
                  <a:noFill/>
                </a:ln>
                <a:solidFill>
                  <a:srgbClr val="1D41D5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43</a:t>
            </a:r>
            <a:endParaRPr kumimoji="0" lang="en-US" sz="2800" i="0" u="none" strike="noStrike" kern="1200" cap="none" spc="-150" normalizeH="0" baseline="0" noProof="0">
              <a:ln>
                <a:noFill/>
              </a:ln>
              <a:solidFill>
                <a:srgbClr val="1D41D5"/>
              </a:solidFill>
              <a:effectLst/>
              <a:uLnTx/>
              <a:uFillTx/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46" name="矩形 45" title=""/>
          <p:cNvSpPr/>
          <p:nvPr>
            <p:custDataLst>
              <p:tags r:id="rId41"/>
            </p:custDataLst>
          </p:nvPr>
        </p:nvSpPr>
        <p:spPr>
          <a:xfrm>
            <a:off x="4290060" y="4687570"/>
            <a:ext cx="1112520" cy="73723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sz="2800" i="0" u="none" strike="noStrike" kern="1200" cap="none" spc="-150" normalizeH="0" baseline="0" noProof="0">
                <a:ln>
                  <a:noFill/>
                </a:ln>
                <a:solidFill>
                  <a:srgbClr val="1D41D5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41</a:t>
            </a:r>
            <a:endParaRPr kumimoji="0" lang="en-US" sz="2800" i="0" u="none" strike="noStrike" kern="1200" cap="none" spc="-150" normalizeH="0" baseline="0" noProof="0">
              <a:ln>
                <a:noFill/>
              </a:ln>
              <a:solidFill>
                <a:srgbClr val="1D41D5"/>
              </a:solidFill>
              <a:effectLst/>
              <a:uLnTx/>
              <a:uFillTx/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47" name="矩形 46" title=""/>
          <p:cNvSpPr/>
          <p:nvPr>
            <p:custDataLst>
              <p:tags r:id="rId42"/>
            </p:custDataLst>
          </p:nvPr>
        </p:nvSpPr>
        <p:spPr>
          <a:xfrm>
            <a:off x="2965450" y="4585335"/>
            <a:ext cx="1112520" cy="73723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800" i="0" u="none" strike="noStrike" kern="1200" cap="none" spc="-150" normalizeH="0" baseline="0" noProof="0">
                <a:ln>
                  <a:noFill/>
                </a:ln>
                <a:solidFill>
                  <a:srgbClr val="1D41D5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＞</a:t>
            </a:r>
            <a:endParaRPr kumimoji="0" lang="zh-CN" altLang="en-US" sz="2800" i="0" u="none" strike="noStrike" kern="1200" cap="none" spc="-150" normalizeH="0" baseline="0" noProof="0">
              <a:ln>
                <a:noFill/>
              </a:ln>
              <a:solidFill>
                <a:srgbClr val="1D41D5"/>
              </a:solidFill>
              <a:effectLst/>
              <a:uLnTx/>
              <a:uFillTx/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48" name="矩形 47" title=""/>
          <p:cNvSpPr/>
          <p:nvPr>
            <p:custDataLst>
              <p:tags r:id="rId43"/>
            </p:custDataLst>
          </p:nvPr>
        </p:nvSpPr>
        <p:spPr>
          <a:xfrm>
            <a:off x="7178675" y="4641215"/>
            <a:ext cx="1112520" cy="73723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sz="2800" i="0" u="none" strike="noStrike" kern="1200" cap="none" spc="-150" normalizeH="0" baseline="0" noProof="0">
                <a:ln>
                  <a:noFill/>
                </a:ln>
                <a:solidFill>
                  <a:srgbClr val="1D41D5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25</a:t>
            </a:r>
            <a:endParaRPr kumimoji="0" lang="en-US" sz="2800" i="0" u="none" strike="noStrike" kern="1200" cap="none" spc="-150" normalizeH="0" baseline="0" noProof="0">
              <a:ln>
                <a:noFill/>
              </a:ln>
              <a:solidFill>
                <a:srgbClr val="1D41D5"/>
              </a:solidFill>
              <a:effectLst/>
              <a:uLnTx/>
              <a:uFillTx/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49" name="矩形 48" title=""/>
          <p:cNvSpPr/>
          <p:nvPr>
            <p:custDataLst>
              <p:tags r:id="rId44"/>
            </p:custDataLst>
          </p:nvPr>
        </p:nvSpPr>
        <p:spPr>
          <a:xfrm>
            <a:off x="9955530" y="4680585"/>
            <a:ext cx="1112520" cy="73723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sz="2800" i="0" u="none" strike="noStrike" kern="1200" cap="none" spc="-150" normalizeH="0" baseline="0" noProof="0">
                <a:ln>
                  <a:noFill/>
                </a:ln>
                <a:solidFill>
                  <a:srgbClr val="1D41D5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52</a:t>
            </a:r>
            <a:endParaRPr kumimoji="0" lang="en-US" sz="2800" i="0" u="none" strike="noStrike" kern="1200" cap="none" spc="-150" normalizeH="0" baseline="0" noProof="0">
              <a:ln>
                <a:noFill/>
              </a:ln>
              <a:solidFill>
                <a:srgbClr val="1D41D5"/>
              </a:solidFill>
              <a:effectLst/>
              <a:uLnTx/>
              <a:uFillTx/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50" name="矩形 49" title=""/>
          <p:cNvSpPr/>
          <p:nvPr>
            <p:custDataLst>
              <p:tags r:id="rId45"/>
            </p:custDataLst>
          </p:nvPr>
        </p:nvSpPr>
        <p:spPr>
          <a:xfrm>
            <a:off x="8783320" y="4569460"/>
            <a:ext cx="1112520" cy="73723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800" i="0" u="none" strike="noStrike" kern="1200" cap="none" spc="-150" normalizeH="0" baseline="0" noProof="0">
                <a:ln>
                  <a:noFill/>
                </a:ln>
                <a:solidFill>
                  <a:srgbClr val="1D41D5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＜</a:t>
            </a:r>
            <a:endParaRPr kumimoji="0" lang="zh-CN" altLang="en-US" sz="2800" i="0" u="none" strike="noStrike" kern="1200" cap="none" spc="-150" normalizeH="0" baseline="0" noProof="0">
              <a:ln>
                <a:noFill/>
              </a:ln>
              <a:solidFill>
                <a:srgbClr val="1D41D5"/>
              </a:solidFill>
              <a:effectLst/>
              <a:uLnTx/>
              <a:uFillTx/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</p:spTree>
    <p:custDataLst>
      <p:tags r:id="rId46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4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4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100" name="文本框 99" title=""/>
          <p:cNvSpPr txBox="1"/>
          <p:nvPr>
            <p:custDataLst>
              <p:tags r:id="rId3"/>
            </p:custDataLst>
          </p:nvPr>
        </p:nvSpPr>
        <p:spPr>
          <a:xfrm>
            <a:off x="3363595" y="1875155"/>
            <a:ext cx="7195820" cy="2061210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9pPr>
          </a:lstStyle>
          <a:p>
            <a:pPr indent="0"/>
            <a:r>
              <a:rPr lang="zh-CN" sz="3200" b="0">
                <a:latin typeface="+mj-lt"/>
                <a:ea typeface="+mj-lt"/>
                <a:cs typeface="楷体" panose="02010609060101010101" pitchFamily="49" charset="-122"/>
              </a:rPr>
              <a:t>同学们好，我们的祖国幅员辽阔，江山秀美，今天老师带领大家去游览祖国的大好河山和美景，希望大家旅途愉快！我们出发吧</a:t>
            </a:r>
            <a:endParaRPr lang="zh-CN" altLang="en-US" sz="3200" b="0">
              <a:latin typeface="+mj-lt"/>
              <a:ea typeface="+mj-lt"/>
              <a:cs typeface="楷体" panose="02010609060101010101" pitchFamily="49" charset="-122"/>
            </a:endParaRPr>
          </a:p>
        </p:txBody>
      </p:sp>
      <p:pic>
        <p:nvPicPr>
          <p:cNvPr id="12" name="图片 11" title="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7721" y="3031811"/>
            <a:ext cx="1613734" cy="2535869"/>
          </a:xfrm>
          <a:prstGeom prst="rect">
            <a:avLst/>
          </a:prstGeom>
        </p:spPr>
      </p:pic>
    </p:spTree>
    <p:custDataLst>
      <p:tags r:id="rId6"/>
    </p:custDataLst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pic>
        <p:nvPicPr>
          <p:cNvPr id="10242" name="图片 1" title="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1013460" y="1520825"/>
            <a:ext cx="4745990" cy="2898775"/>
          </a:xfrm>
          <a:prstGeom prst="roundRect">
            <a:avLst/>
          </a:prstGeom>
          <a:noFill/>
          <a:ln w="9525">
            <a:noFill/>
          </a:ln>
        </p:spPr>
      </p:pic>
      <p:pic>
        <p:nvPicPr>
          <p:cNvPr id="10252" name="图片 1" title="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6224905" y="1558925"/>
            <a:ext cx="4606925" cy="2823210"/>
          </a:xfrm>
          <a:prstGeom prst="roundRect">
            <a:avLst/>
          </a:prstGeom>
          <a:noFill/>
          <a:ln w="9525">
            <a:noFill/>
          </a:ln>
        </p:spPr>
      </p:pic>
      <p:sp>
        <p:nvSpPr>
          <p:cNvPr id="2" name="文本框 1" title=""/>
          <p:cNvSpPr txBox="1"/>
          <p:nvPr>
            <p:custDataLst>
              <p:tags r:id="rId7"/>
            </p:custDataLst>
          </p:nvPr>
        </p:nvSpPr>
        <p:spPr>
          <a:xfrm>
            <a:off x="2835910" y="4697730"/>
            <a:ext cx="1100455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黄山</a:t>
            </a:r>
            <a:endParaRPr lang="zh-CN" altLang="en-US" sz="2800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3" name="文本框 2" title=""/>
          <p:cNvSpPr txBox="1"/>
          <p:nvPr>
            <p:custDataLst>
              <p:tags r:id="rId8"/>
            </p:custDataLst>
          </p:nvPr>
        </p:nvSpPr>
        <p:spPr>
          <a:xfrm>
            <a:off x="1814830" y="5363845"/>
            <a:ext cx="3383915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海拔高约</a:t>
            </a:r>
            <a:r>
              <a:rPr lang="en-US" altLang="zh-CN" sz="280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1865</a:t>
            </a:r>
            <a:r>
              <a:rPr lang="zh-CN" altLang="en-US" sz="28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米</a:t>
            </a:r>
            <a:endParaRPr lang="zh-CN" altLang="en-US" sz="2800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4" name="文本框 3" title=""/>
          <p:cNvSpPr txBox="1"/>
          <p:nvPr>
            <p:custDataLst>
              <p:tags r:id="rId9"/>
            </p:custDataLst>
          </p:nvPr>
        </p:nvSpPr>
        <p:spPr>
          <a:xfrm>
            <a:off x="7978140" y="4697730"/>
            <a:ext cx="1100455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香山</a:t>
            </a:r>
            <a:endParaRPr lang="zh-CN" altLang="en-US" sz="2800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5" name="文本框 4" title=""/>
          <p:cNvSpPr txBox="1"/>
          <p:nvPr>
            <p:custDataLst>
              <p:tags r:id="rId10"/>
            </p:custDataLst>
          </p:nvPr>
        </p:nvSpPr>
        <p:spPr>
          <a:xfrm>
            <a:off x="7152640" y="5363845"/>
            <a:ext cx="3383915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海拔高约</a:t>
            </a:r>
            <a:r>
              <a:rPr lang="en-US" altLang="zh-CN" sz="280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575</a:t>
            </a:r>
            <a:r>
              <a:rPr lang="zh-CN" altLang="en-US" sz="28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米</a:t>
            </a:r>
            <a:endParaRPr lang="zh-CN" altLang="en-US" sz="2800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</p:spTree>
    <p:custDataLst>
      <p:tags r:id="rId11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pic>
        <p:nvPicPr>
          <p:cNvPr id="12300" name="图片 2" title="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6464300" y="1443990"/>
            <a:ext cx="4576445" cy="2964180"/>
          </a:xfrm>
          <a:prstGeom prst="roundRect">
            <a:avLst/>
          </a:prstGeom>
          <a:noFill/>
          <a:ln w="9525">
            <a:noFill/>
          </a:ln>
        </p:spPr>
      </p:pic>
      <p:sp>
        <p:nvSpPr>
          <p:cNvPr id="2" name="文本框 1" title=""/>
          <p:cNvSpPr txBox="1"/>
          <p:nvPr>
            <p:custDataLst>
              <p:tags r:id="rId5"/>
            </p:custDataLst>
          </p:nvPr>
        </p:nvSpPr>
        <p:spPr>
          <a:xfrm>
            <a:off x="2835910" y="4697730"/>
            <a:ext cx="1100455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泰山</a:t>
            </a:r>
            <a:endParaRPr lang="zh-CN" altLang="en-US" sz="2800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3" name="文本框 2" title=""/>
          <p:cNvSpPr txBox="1"/>
          <p:nvPr>
            <p:custDataLst>
              <p:tags r:id="rId6"/>
            </p:custDataLst>
          </p:nvPr>
        </p:nvSpPr>
        <p:spPr>
          <a:xfrm>
            <a:off x="1814830" y="5363845"/>
            <a:ext cx="3383915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海拔高约</a:t>
            </a:r>
            <a:r>
              <a:rPr lang="en-US" altLang="zh-CN" sz="280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1533</a:t>
            </a:r>
            <a:r>
              <a:rPr lang="zh-CN" altLang="en-US" sz="28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米</a:t>
            </a:r>
            <a:endParaRPr lang="zh-CN" altLang="en-US" sz="2800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4" name="文本框 3" title=""/>
          <p:cNvSpPr txBox="1"/>
          <p:nvPr>
            <p:custDataLst>
              <p:tags r:id="rId7"/>
            </p:custDataLst>
          </p:nvPr>
        </p:nvSpPr>
        <p:spPr>
          <a:xfrm>
            <a:off x="8022590" y="4697730"/>
            <a:ext cx="1176655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cs typeface="楷体" panose="02010609060101010101" pitchFamily="49" charset="-122"/>
              </a:rPr>
              <a:t>华山</a:t>
            </a:r>
            <a:endParaRPr lang="zh-CN" altLang="en-US" sz="2800">
              <a:cs typeface="楷体" panose="02010609060101010101" pitchFamily="49" charset="-122"/>
            </a:endParaRPr>
          </a:p>
        </p:txBody>
      </p:sp>
      <p:sp>
        <p:nvSpPr>
          <p:cNvPr id="5" name="文本框 4" title=""/>
          <p:cNvSpPr txBox="1"/>
          <p:nvPr>
            <p:custDataLst>
              <p:tags r:id="rId8"/>
            </p:custDataLst>
          </p:nvPr>
        </p:nvSpPr>
        <p:spPr>
          <a:xfrm>
            <a:off x="7060565" y="5363845"/>
            <a:ext cx="3383915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海拔高约</a:t>
            </a:r>
            <a:r>
              <a:rPr lang="en-US" altLang="zh-CN" sz="280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2155</a:t>
            </a:r>
            <a:r>
              <a:rPr lang="zh-CN" altLang="en-US" sz="28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米</a:t>
            </a:r>
            <a:endParaRPr lang="zh-CN" altLang="en-US" sz="2800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pic>
        <p:nvPicPr>
          <p:cNvPr id="6" name="图片 5" title="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>
            <a:off x="1170940" y="1443990"/>
            <a:ext cx="4199255" cy="2964180"/>
          </a:xfrm>
          <a:prstGeom prst="roundRect">
            <a:avLst/>
          </a:prstGeom>
        </p:spPr>
      </p:pic>
    </p:spTree>
    <p:custDataLst>
      <p:tags r:id="rId11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" name="矩形 1" title=""/>
          <p:cNvSpPr/>
          <p:nvPr>
            <p:custDataLst>
              <p:tags r:id="rId4"/>
            </p:custDataLst>
          </p:nvPr>
        </p:nvSpPr>
        <p:spPr>
          <a:xfrm>
            <a:off x="1993742" y="288925"/>
            <a:ext cx="309880" cy="583565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3200" b="1" i="0" u="none" strike="noStrike" kern="1200" cap="none" spc="0" normalizeH="0" baseline="0" noProof="0">
              <a:ln w="0"/>
              <a:solidFill>
                <a:schemeClr val="accent6">
                  <a:lumMod val="50000"/>
                </a:schemeClr>
              </a:solidFill>
              <a:effectLst/>
              <a:uLnTx/>
              <a:uFillTx/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11267" name="TextBox 29" title=""/>
          <p:cNvSpPr txBox="1"/>
          <p:nvPr>
            <p:custDataLst>
              <p:tags r:id="rId5"/>
            </p:custDataLst>
          </p:nvPr>
        </p:nvSpPr>
        <p:spPr>
          <a:xfrm>
            <a:off x="969963" y="1020763"/>
            <a:ext cx="10186987" cy="52197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solidFill>
                  <a:srgbClr val="7030A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例</a:t>
            </a:r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比一比。</a:t>
            </a:r>
            <a:endParaRPr lang="zh-CN" altLang="en-US" sz="2800" b="1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pic>
        <p:nvPicPr>
          <p:cNvPr id="11268" name="图片 3" title="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>
            <a:off x="1235075" y="1611313"/>
            <a:ext cx="10186988" cy="2384425"/>
          </a:xfrm>
          <a:prstGeom prst="rect">
            <a:avLst/>
          </a:prstGeom>
          <a:noFill/>
          <a:ln w="9525">
            <a:noFill/>
          </a:ln>
        </p:spPr>
      </p:pic>
      <p:grpSp>
        <p:nvGrpSpPr>
          <p:cNvPr id="3" name="组合 2" title=""/>
          <p:cNvGrpSpPr/>
          <p:nvPr>
            <p:custDataLst>
              <p:tags r:id="rId8"/>
            </p:custDataLst>
          </p:nvPr>
        </p:nvGrpSpPr>
        <p:grpSpPr>
          <a:xfrm>
            <a:off x="1235075" y="3995738"/>
            <a:ext cx="7715250" cy="2284412"/>
            <a:chOff x="1235075" y="3995738"/>
            <a:chExt cx="7715250" cy="2284412"/>
          </a:xfrm>
        </p:grpSpPr>
        <p:sp>
          <p:nvSpPr>
            <p:cNvPr id="11270" name="TextBox 29"/>
            <p:cNvSpPr txBox="1"/>
            <p:nvPr>
              <p:custDataLst>
                <p:tags r:id="rId9"/>
              </p:custDataLst>
            </p:nvPr>
          </p:nvSpPr>
          <p:spPr>
            <a:xfrm>
              <a:off x="1235075" y="3995738"/>
              <a:ext cx="2635250" cy="461962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400" b="1"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rPr>
                <a:t>（</a:t>
              </a:r>
              <a:r>
                <a:rPr lang="en-US" altLang="zh-CN" sz="2400" b="1"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rPr>
                <a:t>1</a:t>
              </a:r>
              <a:r>
                <a:rPr lang="zh-CN" altLang="en-US" sz="2400" b="1"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rPr>
                <a:t>）谁最矮？</a:t>
              </a:r>
              <a:endParaRPr lang="zh-CN" altLang="en-US" sz="24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  <p:sp>
          <p:nvSpPr>
            <p:cNvPr id="11271" name="TextBox 29"/>
            <p:cNvSpPr txBox="1"/>
            <p:nvPr>
              <p:custDataLst>
                <p:tags r:id="rId10"/>
              </p:custDataLst>
            </p:nvPr>
          </p:nvSpPr>
          <p:spPr>
            <a:xfrm>
              <a:off x="1235075" y="4449763"/>
              <a:ext cx="2635250" cy="461962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400" b="1"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rPr>
                <a:t>（</a:t>
              </a:r>
              <a:r>
                <a:rPr lang="en-US" altLang="zh-CN" sz="2400" b="1"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rPr>
                <a:t>2</a:t>
              </a:r>
              <a:r>
                <a:rPr lang="zh-CN" altLang="en-US" sz="2400" b="1"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rPr>
                <a:t>）谁最高？</a:t>
              </a:r>
              <a:endParaRPr lang="zh-CN" altLang="en-US" sz="24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  <p:sp>
          <p:nvSpPr>
            <p:cNvPr id="11272" name="TextBox 29"/>
            <p:cNvSpPr txBox="1"/>
            <p:nvPr>
              <p:custDataLst>
                <p:tags r:id="rId11"/>
              </p:custDataLst>
            </p:nvPr>
          </p:nvSpPr>
          <p:spPr>
            <a:xfrm>
              <a:off x="1235075" y="4911725"/>
              <a:ext cx="4989513" cy="460375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400" b="1"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rPr>
                <a:t>（</a:t>
              </a:r>
              <a:r>
                <a:rPr lang="en-US" altLang="zh-CN" sz="2400" b="1"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rPr>
                <a:t>3</a:t>
              </a:r>
              <a:r>
                <a:rPr lang="zh-CN" altLang="en-US" sz="2400" b="1"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rPr>
                <a:t>）黄山和泰山谁高？谁矮？</a:t>
              </a:r>
              <a:endParaRPr lang="zh-CN" altLang="en-US" sz="24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  <p:sp>
          <p:nvSpPr>
            <p:cNvPr id="11273" name="TextBox 29"/>
            <p:cNvSpPr txBox="1"/>
            <p:nvPr>
              <p:custDataLst>
                <p:tags r:id="rId12"/>
              </p:custDataLst>
            </p:nvPr>
          </p:nvSpPr>
          <p:spPr>
            <a:xfrm>
              <a:off x="1235075" y="5364163"/>
              <a:ext cx="7715250" cy="461962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400" b="1"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rPr>
                <a:t>（</a:t>
              </a:r>
              <a:r>
                <a:rPr lang="en-US" altLang="zh-CN" sz="2400" b="1"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rPr>
                <a:t>4</a:t>
              </a:r>
              <a:r>
                <a:rPr lang="zh-CN" altLang="en-US" sz="2400" b="1"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rPr>
                <a:t>）按照从小到大的顺序填一填。</a:t>
              </a:r>
              <a:endParaRPr lang="zh-CN" altLang="en-US" sz="24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  <p:sp>
          <p:nvSpPr>
            <p:cNvPr id="11274" name="TextBox 29"/>
            <p:cNvSpPr txBox="1"/>
            <p:nvPr>
              <p:custDataLst>
                <p:tags r:id="rId13"/>
              </p:custDataLst>
            </p:nvPr>
          </p:nvSpPr>
          <p:spPr>
            <a:xfrm>
              <a:off x="1235075" y="5818188"/>
              <a:ext cx="7715250" cy="461962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400" b="1"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rPr>
                <a:t>（     ）</a:t>
              </a:r>
              <a:r>
                <a:rPr lang="en-US" altLang="zh-CN" sz="2400" b="1"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rPr>
                <a:t>&lt;</a:t>
              </a:r>
              <a:r>
                <a:rPr lang="zh-CN" altLang="en-US" sz="2400" b="1"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rPr>
                <a:t>（     ）</a:t>
              </a:r>
              <a:r>
                <a:rPr lang="en-US" altLang="zh-CN" sz="2400" b="1"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rPr>
                <a:t>&lt;</a:t>
              </a:r>
              <a:r>
                <a:rPr lang="zh-CN" altLang="en-US" sz="2400" b="1"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rPr>
                <a:t>（     ）</a:t>
              </a:r>
              <a:r>
                <a:rPr lang="en-US" altLang="zh-CN" sz="2400" b="1"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rPr>
                <a:t>&lt;</a:t>
              </a:r>
              <a:r>
                <a:rPr lang="zh-CN" altLang="en-US" sz="2400" b="1"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rPr>
                <a:t>（     ）</a:t>
              </a:r>
              <a:endParaRPr lang="zh-CN" altLang="en-US" sz="24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</p:grpSp>
    </p:spTree>
    <p:custDataLst>
      <p:tags r:id="rId14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pic>
        <p:nvPicPr>
          <p:cNvPr id="12291" name="图片 2" title="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1955800" y="771525"/>
            <a:ext cx="8482013" cy="1985963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2292" name="TextBox 29" title=""/>
          <p:cNvSpPr txBox="1"/>
          <p:nvPr>
            <p:custDataLst>
              <p:tags r:id="rId6"/>
            </p:custDataLst>
          </p:nvPr>
        </p:nvSpPr>
        <p:spPr>
          <a:xfrm>
            <a:off x="949325" y="2778125"/>
            <a:ext cx="2633663" cy="4603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（</a:t>
            </a:r>
            <a:r>
              <a:rPr lang="en-US" altLang="zh-CN" sz="24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1</a:t>
            </a:r>
            <a:r>
              <a:rPr lang="zh-CN" altLang="en-US" sz="24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）谁最矮？</a:t>
            </a:r>
            <a:endParaRPr lang="zh-CN" altLang="en-US" sz="2400" b="1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21509" name="TextBox 29" title=""/>
          <p:cNvSpPr txBox="1"/>
          <p:nvPr>
            <p:custDataLst>
              <p:tags r:id="rId7"/>
            </p:custDataLst>
          </p:nvPr>
        </p:nvSpPr>
        <p:spPr>
          <a:xfrm>
            <a:off x="5830888" y="3429000"/>
            <a:ext cx="4532312" cy="1568450"/>
          </a:xfrm>
          <a:prstGeom prst="rect">
            <a:avLst/>
          </a:prstGeom>
          <a:solidFill>
            <a:srgbClr val="CCFFCC"/>
          </a:solidFill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要找出四座山之中哪座山最矮，就是比较</a:t>
            </a:r>
            <a:r>
              <a:rPr lang="en-US" altLang="zh-CN" sz="24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1865</a:t>
            </a:r>
            <a:r>
              <a:rPr lang="zh-CN" altLang="en-US" sz="24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，</a:t>
            </a:r>
            <a:r>
              <a:rPr lang="en-US" altLang="zh-CN" sz="24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575</a:t>
            </a:r>
            <a:r>
              <a:rPr lang="zh-CN" altLang="en-US" sz="24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，</a:t>
            </a:r>
            <a:r>
              <a:rPr lang="en-US" altLang="zh-CN" sz="24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1533</a:t>
            </a:r>
            <a:r>
              <a:rPr lang="zh-CN" altLang="en-US" sz="24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和</a:t>
            </a:r>
            <a:r>
              <a:rPr lang="en-US" altLang="zh-CN" sz="24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2155</a:t>
            </a:r>
            <a:r>
              <a:rPr lang="zh-CN" altLang="en-US" sz="24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这四个数中哪个数最小，最小的数所对应的那座山就最矮。</a:t>
            </a:r>
            <a:endParaRPr lang="zh-CN" altLang="en-US" sz="2400" b="1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grpSp>
        <p:nvGrpSpPr>
          <p:cNvPr id="6" name="组合 5" title=""/>
          <p:cNvGrpSpPr/>
          <p:nvPr>
            <p:custDataLst>
              <p:tags r:id="rId8"/>
            </p:custDataLst>
          </p:nvPr>
        </p:nvGrpSpPr>
        <p:grpSpPr>
          <a:xfrm>
            <a:off x="2514600" y="3640138"/>
            <a:ext cx="2544763" cy="660400"/>
            <a:chOff x="4334935" y="995943"/>
            <a:chExt cx="3720554" cy="1181326"/>
          </a:xfrm>
        </p:grpSpPr>
        <p:sp>
          <p:nvSpPr>
            <p:cNvPr id="7" name="思想气泡: 云 6"/>
            <p:cNvSpPr/>
            <p:nvPr>
              <p:custDataLst>
                <p:tags r:id="rId9"/>
              </p:custDataLst>
            </p:nvPr>
          </p:nvSpPr>
          <p:spPr>
            <a:xfrm>
              <a:off x="4334935" y="995943"/>
              <a:ext cx="3720554" cy="1181326"/>
            </a:xfrm>
            <a:prstGeom prst="cloudCallout">
              <a:avLst>
                <a:gd name="adj1" fmla="val -43704"/>
                <a:gd name="adj2" fmla="val 74691"/>
              </a:avLst>
            </a:prstGeom>
            <a:solidFill>
              <a:srgbClr val="FBEBD8"/>
            </a:solidFill>
            <a:ln w="19050">
              <a:solidFill>
                <a:srgbClr val="FAAE4C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600" b="1" i="0" u="none" strike="noStrike" kern="1200" cap="none" spc="0" normalizeH="0" baseline="0" noProof="0">
                <a:ln>
                  <a:noFill/>
                </a:ln>
                <a:solidFill>
                  <a:schemeClr val="lt1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  <p:sp>
          <p:nvSpPr>
            <p:cNvPr id="12298" name="TextBox 29"/>
            <p:cNvSpPr txBox="1"/>
            <p:nvPr>
              <p:custDataLst>
                <p:tags r:id="rId10"/>
              </p:custDataLst>
            </p:nvPr>
          </p:nvSpPr>
          <p:spPr>
            <a:xfrm>
              <a:off x="4515461" y="1134351"/>
              <a:ext cx="3425161" cy="537628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400" b="1"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rPr>
                <a:t>如何理解题意？</a:t>
              </a:r>
              <a:endParaRPr lang="zh-CN" altLang="en-US" sz="24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</p:grpSp>
      <p:pic>
        <p:nvPicPr>
          <p:cNvPr id="12" name="图片 11" title="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9126" y="4017966"/>
            <a:ext cx="1613734" cy="2535869"/>
          </a:xfrm>
          <a:prstGeom prst="rect">
            <a:avLst/>
          </a:prstGeom>
        </p:spPr>
      </p:pic>
      <p:pic>
        <p:nvPicPr>
          <p:cNvPr id="3" name="Picture 3" title=""/>
          <p:cNvPicPr>
            <a:picLocks noChangeAspect="1" noChangeArrowheads="1"/>
          </p:cNvPicPr>
          <p:nvPr>
            <p:custDataLst>
              <p:tags r:id="rId14"/>
            </p:custDataLst>
          </p:nvPr>
        </p:nvPicPr>
        <p:blipFill>
          <a:blip r:embed="rId13">
            <a:clrChange>
              <a:clrFrom>
                <a:srgbClr val="FFFFFF">
                  <a:alpha val="100000"/>
                </a:srgbClr>
              </a:clrFrom>
              <a:clrTo>
                <a:srgbClr val="FFFFFF">
                  <a:alpha val="100000"/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7139" t="31895" b="20811"/>
          <a:stretch>
            <a:fillRect/>
          </a:stretch>
        </p:blipFill>
        <p:spPr bwMode="auto">
          <a:xfrm>
            <a:off x="10363233" y="4300946"/>
            <a:ext cx="1102076" cy="173164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custDataLst>
      <p:tags r:id="rId15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215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509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" name="矩形 1" title=""/>
          <p:cNvSpPr/>
          <p:nvPr>
            <p:custDataLst>
              <p:tags r:id="rId4"/>
            </p:custDataLst>
          </p:nvPr>
        </p:nvSpPr>
        <p:spPr>
          <a:xfrm>
            <a:off x="1993742" y="288925"/>
            <a:ext cx="309880" cy="583565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3200" b="1" i="0" u="none" strike="noStrike" kern="1200" cap="none" spc="0" normalizeH="0" baseline="0" noProof="0">
              <a:ln w="0"/>
              <a:solidFill>
                <a:schemeClr val="accent6">
                  <a:lumMod val="50000"/>
                </a:schemeClr>
              </a:solidFill>
              <a:effectLst/>
              <a:uLnTx/>
              <a:uFillTx/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13315" name="TextBox 29" title=""/>
          <p:cNvSpPr txBox="1"/>
          <p:nvPr>
            <p:custDataLst>
              <p:tags r:id="rId5"/>
            </p:custDataLst>
          </p:nvPr>
        </p:nvSpPr>
        <p:spPr>
          <a:xfrm>
            <a:off x="1068388" y="1152525"/>
            <a:ext cx="6781800" cy="4603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借助数位顺序表比较这四个数的大小：</a:t>
            </a:r>
            <a:endParaRPr lang="zh-CN" altLang="en-US" sz="2400" b="1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graphicFrame>
        <p:nvGraphicFramePr>
          <p:cNvPr id="4" name="表格 3" title=""/>
          <p:cNvGraphicFramePr>
            <a:graphicFrameLocks noGrp="1"/>
          </p:cNvGraphicFramePr>
          <p:nvPr>
            <p:custDataLst>
              <p:tags r:id="rId6"/>
            </p:custDataLst>
          </p:nvPr>
        </p:nvGraphicFramePr>
        <p:xfrm>
          <a:off x="2801938" y="1763713"/>
          <a:ext cx="5634038" cy="241935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126807"/>
                <a:gridCol w="1126807"/>
                <a:gridCol w="1126807"/>
                <a:gridCol w="1126807"/>
                <a:gridCol w="1126807"/>
              </a:tblGrid>
              <a:tr h="517319"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 sz="2400">
                          <a:solidFill>
                            <a:schemeClr val="tx1"/>
                          </a:solidFill>
                          <a:latin typeface="楷体" panose="02010609060101010101" pitchFamily="49" charset="-122"/>
                          <a:ea typeface="楷体" panose="02010609060101010101" pitchFamily="49" charset="-122"/>
                          <a:cs typeface="楷体" panose="02010609060101010101" pitchFamily="49" charset="-122"/>
                        </a:rPr>
                        <a:t>万</a:t>
                      </a:r>
                      <a:endParaRPr lang="zh-CN" altLang="en-US" sz="2400">
                        <a:solidFill>
                          <a:schemeClr val="tx1"/>
                        </a:solidFill>
                        <a:latin typeface="楷体" panose="02010609060101010101" pitchFamily="49" charset="-122"/>
                        <a:ea typeface="楷体" panose="02010609060101010101" pitchFamily="49" charset="-122"/>
                        <a:cs typeface="楷体" panose="02010609060101010101" pitchFamily="49" charset="-122"/>
                      </a:endParaRPr>
                    </a:p>
                  </a:txBody>
                  <a:tcPr marL="91438" marR="91438" marT="45741" marB="45741" anchor="ctr">
                    <a:lnR w="127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 sz="2400">
                          <a:solidFill>
                            <a:schemeClr val="tx1"/>
                          </a:solidFill>
                          <a:latin typeface="楷体" panose="02010609060101010101" pitchFamily="49" charset="-122"/>
                          <a:ea typeface="楷体" panose="02010609060101010101" pitchFamily="49" charset="-122"/>
                          <a:cs typeface="楷体" panose="02010609060101010101" pitchFamily="49" charset="-122"/>
                        </a:rPr>
                        <a:t>千</a:t>
                      </a:r>
                      <a:endParaRPr lang="zh-CN" altLang="en-US" sz="2400">
                        <a:solidFill>
                          <a:schemeClr val="tx1"/>
                        </a:solidFill>
                        <a:latin typeface="楷体" panose="02010609060101010101" pitchFamily="49" charset="-122"/>
                        <a:ea typeface="楷体" panose="02010609060101010101" pitchFamily="49" charset="-122"/>
                        <a:cs typeface="楷体" panose="02010609060101010101" pitchFamily="49" charset="-122"/>
                      </a:endParaRPr>
                    </a:p>
                  </a:txBody>
                  <a:tcPr marL="91438" marR="91438" marT="45741" marB="45741" anchor="ctr">
                    <a:lnL w="127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 sz="2400">
                          <a:solidFill>
                            <a:schemeClr val="tx1"/>
                          </a:solidFill>
                          <a:latin typeface="楷体" panose="02010609060101010101" pitchFamily="49" charset="-122"/>
                          <a:ea typeface="楷体" panose="02010609060101010101" pitchFamily="49" charset="-122"/>
                          <a:cs typeface="楷体" panose="02010609060101010101" pitchFamily="49" charset="-122"/>
                        </a:rPr>
                        <a:t>百</a:t>
                      </a:r>
                      <a:endParaRPr lang="zh-CN" altLang="en-US" sz="2400">
                        <a:solidFill>
                          <a:schemeClr val="tx1"/>
                        </a:solidFill>
                        <a:latin typeface="楷体" panose="02010609060101010101" pitchFamily="49" charset="-122"/>
                        <a:ea typeface="楷体" panose="02010609060101010101" pitchFamily="49" charset="-122"/>
                        <a:cs typeface="楷体" panose="02010609060101010101" pitchFamily="49" charset="-122"/>
                      </a:endParaRPr>
                    </a:p>
                  </a:txBody>
                  <a:tcPr marL="91438" marR="91438" marT="45741" marB="45741" anchor="ctr">
                    <a:lnL w="127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 sz="2400">
                          <a:solidFill>
                            <a:schemeClr val="tx1"/>
                          </a:solidFill>
                          <a:latin typeface="楷体" panose="02010609060101010101" pitchFamily="49" charset="-122"/>
                          <a:ea typeface="楷体" panose="02010609060101010101" pitchFamily="49" charset="-122"/>
                          <a:cs typeface="楷体" panose="02010609060101010101" pitchFamily="49" charset="-122"/>
                        </a:rPr>
                        <a:t>十</a:t>
                      </a:r>
                      <a:endParaRPr lang="zh-CN" altLang="en-US" sz="2400">
                        <a:solidFill>
                          <a:schemeClr val="tx1"/>
                        </a:solidFill>
                        <a:latin typeface="楷体" panose="02010609060101010101" pitchFamily="49" charset="-122"/>
                        <a:ea typeface="楷体" panose="02010609060101010101" pitchFamily="49" charset="-122"/>
                        <a:cs typeface="楷体" panose="02010609060101010101" pitchFamily="49" charset="-122"/>
                      </a:endParaRPr>
                    </a:p>
                  </a:txBody>
                  <a:tcPr marL="91438" marR="91438" marT="45741" marB="45741" anchor="ctr">
                    <a:lnL w="127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 sz="2400">
                          <a:solidFill>
                            <a:schemeClr val="tx1"/>
                          </a:solidFill>
                          <a:latin typeface="楷体" panose="02010609060101010101" pitchFamily="49" charset="-122"/>
                          <a:ea typeface="楷体" panose="02010609060101010101" pitchFamily="49" charset="-122"/>
                          <a:cs typeface="楷体" panose="02010609060101010101" pitchFamily="49" charset="-122"/>
                        </a:rPr>
                        <a:t>个</a:t>
                      </a:r>
                      <a:endParaRPr lang="zh-CN" altLang="en-US" sz="2400">
                        <a:solidFill>
                          <a:schemeClr val="tx1"/>
                        </a:solidFill>
                        <a:latin typeface="楷体" panose="02010609060101010101" pitchFamily="49" charset="-122"/>
                        <a:ea typeface="楷体" panose="02010609060101010101" pitchFamily="49" charset="-122"/>
                        <a:cs typeface="楷体" panose="02010609060101010101" pitchFamily="49" charset="-122"/>
                      </a:endParaRPr>
                    </a:p>
                  </a:txBody>
                  <a:tcPr marL="91438" marR="91438" marT="45741" marB="45741" anchor="ctr">
                    <a:lnL w="127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1902031">
                <a:tc gridSpan="5">
                  <a:txBody>
                    <a:bodyPr vert="horz" wrap="square"/>
                    <a:lstStyle/>
                    <a:p>
                      <a:endParaRPr lang="zh-CN" altLang="en-US" sz="1800">
                        <a:cs typeface="楷体" panose="02010609060101010101" pitchFamily="49" charset="-122"/>
                      </a:endParaRPr>
                    </a:p>
                  </a:txBody>
                  <a:tcPr marL="91438" marR="91438" marT="45741" marB="45741">
                    <a:lnT w="127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L w="127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L w="127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L w="127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L w="127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grpSp>
        <p:nvGrpSpPr>
          <p:cNvPr id="3" name="组合 2" title=""/>
          <p:cNvGrpSpPr/>
          <p:nvPr>
            <p:custDataLst>
              <p:tags r:id="rId7"/>
            </p:custDataLst>
          </p:nvPr>
        </p:nvGrpSpPr>
        <p:grpSpPr>
          <a:xfrm>
            <a:off x="4324350" y="2312988"/>
            <a:ext cx="3830638" cy="461962"/>
            <a:chOff x="4324350" y="2312988"/>
            <a:chExt cx="3830638" cy="461962"/>
          </a:xfrm>
        </p:grpSpPr>
        <p:sp>
          <p:nvSpPr>
            <p:cNvPr id="13359" name="TextBox 29"/>
            <p:cNvSpPr txBox="1"/>
            <p:nvPr>
              <p:custDataLst>
                <p:tags r:id="rId8"/>
              </p:custDataLst>
            </p:nvPr>
          </p:nvSpPr>
          <p:spPr>
            <a:xfrm>
              <a:off x="4324350" y="2312988"/>
              <a:ext cx="434975" cy="461962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2400" b="1"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rPr>
                <a:t>1</a:t>
              </a:r>
              <a:endParaRPr lang="zh-CN" altLang="en-US" sz="24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  <p:sp>
          <p:nvSpPr>
            <p:cNvPr id="13360" name="TextBox 29"/>
            <p:cNvSpPr txBox="1"/>
            <p:nvPr>
              <p:custDataLst>
                <p:tags r:id="rId9"/>
              </p:custDataLst>
            </p:nvPr>
          </p:nvSpPr>
          <p:spPr>
            <a:xfrm>
              <a:off x="5456238" y="2312988"/>
              <a:ext cx="434975" cy="461962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2400" b="1"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rPr>
                <a:t>8</a:t>
              </a:r>
              <a:endParaRPr lang="zh-CN" altLang="en-US" sz="24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  <p:sp>
          <p:nvSpPr>
            <p:cNvPr id="13361" name="TextBox 29"/>
            <p:cNvSpPr txBox="1"/>
            <p:nvPr>
              <p:custDataLst>
                <p:tags r:id="rId10"/>
              </p:custDataLst>
            </p:nvPr>
          </p:nvSpPr>
          <p:spPr>
            <a:xfrm>
              <a:off x="6588125" y="2312988"/>
              <a:ext cx="434975" cy="461962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2400" b="1"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rPr>
                <a:t>6</a:t>
              </a:r>
              <a:endParaRPr lang="zh-CN" altLang="en-US" sz="24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  <p:sp>
          <p:nvSpPr>
            <p:cNvPr id="13362" name="TextBox 29"/>
            <p:cNvSpPr txBox="1"/>
            <p:nvPr>
              <p:custDataLst>
                <p:tags r:id="rId11"/>
              </p:custDataLst>
            </p:nvPr>
          </p:nvSpPr>
          <p:spPr>
            <a:xfrm>
              <a:off x="7718425" y="2312988"/>
              <a:ext cx="436563" cy="461962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2400" b="1"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rPr>
                <a:t>5</a:t>
              </a:r>
              <a:endParaRPr lang="zh-CN" altLang="en-US" sz="24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</p:grpSp>
      <p:sp>
        <p:nvSpPr>
          <p:cNvPr id="23576" name="TextBox 29" title=""/>
          <p:cNvSpPr txBox="1"/>
          <p:nvPr>
            <p:custDataLst>
              <p:tags r:id="rId12"/>
            </p:custDataLst>
          </p:nvPr>
        </p:nvSpPr>
        <p:spPr>
          <a:xfrm>
            <a:off x="8726488" y="2306638"/>
            <a:ext cx="958850" cy="4603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黄山</a:t>
            </a:r>
            <a:endParaRPr lang="zh-CN" altLang="en-US" sz="2400" b="1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grpSp>
        <p:nvGrpSpPr>
          <p:cNvPr id="5" name="组合 4" title=""/>
          <p:cNvGrpSpPr/>
          <p:nvPr>
            <p:custDataLst>
              <p:tags r:id="rId13"/>
            </p:custDataLst>
          </p:nvPr>
        </p:nvGrpSpPr>
        <p:grpSpPr>
          <a:xfrm>
            <a:off x="5456238" y="2782888"/>
            <a:ext cx="2698750" cy="461962"/>
            <a:chOff x="5456238" y="2782888"/>
            <a:chExt cx="2698750" cy="461962"/>
          </a:xfrm>
        </p:grpSpPr>
        <p:sp>
          <p:nvSpPr>
            <p:cNvPr id="13356" name="TextBox 29"/>
            <p:cNvSpPr txBox="1"/>
            <p:nvPr>
              <p:custDataLst>
                <p:tags r:id="rId14"/>
              </p:custDataLst>
            </p:nvPr>
          </p:nvSpPr>
          <p:spPr>
            <a:xfrm>
              <a:off x="5456238" y="2782888"/>
              <a:ext cx="434975" cy="461962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2400" b="1"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rPr>
                <a:t>5</a:t>
              </a:r>
              <a:endParaRPr lang="zh-CN" altLang="en-US" sz="24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  <p:sp>
          <p:nvSpPr>
            <p:cNvPr id="13357" name="TextBox 29"/>
            <p:cNvSpPr txBox="1"/>
            <p:nvPr>
              <p:custDataLst>
                <p:tags r:id="rId15"/>
              </p:custDataLst>
            </p:nvPr>
          </p:nvSpPr>
          <p:spPr>
            <a:xfrm>
              <a:off x="6588125" y="2782888"/>
              <a:ext cx="434975" cy="461962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2400" b="1"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rPr>
                <a:t>7</a:t>
              </a:r>
              <a:endParaRPr lang="zh-CN" altLang="en-US" sz="24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  <p:sp>
          <p:nvSpPr>
            <p:cNvPr id="13358" name="TextBox 29"/>
            <p:cNvSpPr txBox="1"/>
            <p:nvPr>
              <p:custDataLst>
                <p:tags r:id="rId16"/>
              </p:custDataLst>
            </p:nvPr>
          </p:nvSpPr>
          <p:spPr>
            <a:xfrm>
              <a:off x="7718425" y="2782888"/>
              <a:ext cx="436563" cy="461962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2400" b="1"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rPr>
                <a:t>5</a:t>
              </a:r>
              <a:endParaRPr lang="zh-CN" altLang="en-US" sz="24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</p:grpSp>
      <p:grpSp>
        <p:nvGrpSpPr>
          <p:cNvPr id="6" name="组合 5" title=""/>
          <p:cNvGrpSpPr/>
          <p:nvPr>
            <p:custDataLst>
              <p:tags r:id="rId17"/>
            </p:custDataLst>
          </p:nvPr>
        </p:nvGrpSpPr>
        <p:grpSpPr>
          <a:xfrm>
            <a:off x="4324350" y="3251200"/>
            <a:ext cx="3830638" cy="461963"/>
            <a:chOff x="4324350" y="3251200"/>
            <a:chExt cx="3830638" cy="461963"/>
          </a:xfrm>
        </p:grpSpPr>
        <p:sp>
          <p:nvSpPr>
            <p:cNvPr id="13352" name="TextBox 29"/>
            <p:cNvSpPr txBox="1"/>
            <p:nvPr>
              <p:custDataLst>
                <p:tags r:id="rId18"/>
              </p:custDataLst>
            </p:nvPr>
          </p:nvSpPr>
          <p:spPr>
            <a:xfrm>
              <a:off x="4324350" y="3251200"/>
              <a:ext cx="434975" cy="461963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2400" b="1"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rPr>
                <a:t>1</a:t>
              </a:r>
              <a:endParaRPr lang="zh-CN" altLang="en-US" sz="24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  <p:sp>
          <p:nvSpPr>
            <p:cNvPr id="13353" name="TextBox 29"/>
            <p:cNvSpPr txBox="1"/>
            <p:nvPr>
              <p:custDataLst>
                <p:tags r:id="rId19"/>
              </p:custDataLst>
            </p:nvPr>
          </p:nvSpPr>
          <p:spPr>
            <a:xfrm>
              <a:off x="5456238" y="3251200"/>
              <a:ext cx="434975" cy="461963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2400" b="1"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rPr>
                <a:t>5</a:t>
              </a:r>
              <a:endParaRPr lang="zh-CN" altLang="en-US" sz="24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  <p:sp>
          <p:nvSpPr>
            <p:cNvPr id="13354" name="TextBox 29"/>
            <p:cNvSpPr txBox="1"/>
            <p:nvPr>
              <p:custDataLst>
                <p:tags r:id="rId20"/>
              </p:custDataLst>
            </p:nvPr>
          </p:nvSpPr>
          <p:spPr>
            <a:xfrm>
              <a:off x="6588125" y="3251200"/>
              <a:ext cx="434975" cy="461963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2400" b="1"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rPr>
                <a:t>3</a:t>
              </a:r>
              <a:endParaRPr lang="zh-CN" altLang="en-US" sz="24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  <p:sp>
          <p:nvSpPr>
            <p:cNvPr id="13355" name="TextBox 29"/>
            <p:cNvSpPr txBox="1"/>
            <p:nvPr>
              <p:custDataLst>
                <p:tags r:id="rId21"/>
              </p:custDataLst>
            </p:nvPr>
          </p:nvSpPr>
          <p:spPr>
            <a:xfrm>
              <a:off x="7718425" y="3251200"/>
              <a:ext cx="436563" cy="461963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2400" b="1"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rPr>
                <a:t>3</a:t>
              </a:r>
              <a:endParaRPr lang="zh-CN" altLang="en-US" sz="24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</p:grpSp>
      <p:grpSp>
        <p:nvGrpSpPr>
          <p:cNvPr id="7" name="组合 6" title=""/>
          <p:cNvGrpSpPr/>
          <p:nvPr>
            <p:custDataLst>
              <p:tags r:id="rId22"/>
            </p:custDataLst>
          </p:nvPr>
        </p:nvGrpSpPr>
        <p:grpSpPr>
          <a:xfrm>
            <a:off x="4324350" y="3721100"/>
            <a:ext cx="3830638" cy="461963"/>
            <a:chOff x="4324350" y="3721100"/>
            <a:chExt cx="3830638" cy="461963"/>
          </a:xfrm>
        </p:grpSpPr>
        <p:sp>
          <p:nvSpPr>
            <p:cNvPr id="13348" name="TextBox 29"/>
            <p:cNvSpPr txBox="1"/>
            <p:nvPr>
              <p:custDataLst>
                <p:tags r:id="rId23"/>
              </p:custDataLst>
            </p:nvPr>
          </p:nvSpPr>
          <p:spPr>
            <a:xfrm>
              <a:off x="4324350" y="3721100"/>
              <a:ext cx="434975" cy="461963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2400" b="1"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rPr>
                <a:t>2</a:t>
              </a:r>
              <a:endParaRPr lang="zh-CN" altLang="en-US" sz="24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  <p:sp>
          <p:nvSpPr>
            <p:cNvPr id="13349" name="TextBox 29"/>
            <p:cNvSpPr txBox="1"/>
            <p:nvPr>
              <p:custDataLst>
                <p:tags r:id="rId24"/>
              </p:custDataLst>
            </p:nvPr>
          </p:nvSpPr>
          <p:spPr>
            <a:xfrm>
              <a:off x="5456238" y="3721100"/>
              <a:ext cx="434975" cy="461963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2400" b="1"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rPr>
                <a:t>1</a:t>
              </a:r>
              <a:endParaRPr lang="zh-CN" altLang="en-US" sz="24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  <p:sp>
          <p:nvSpPr>
            <p:cNvPr id="13350" name="TextBox 29"/>
            <p:cNvSpPr txBox="1"/>
            <p:nvPr>
              <p:custDataLst>
                <p:tags r:id="rId25"/>
              </p:custDataLst>
            </p:nvPr>
          </p:nvSpPr>
          <p:spPr>
            <a:xfrm>
              <a:off x="6588125" y="3721100"/>
              <a:ext cx="434975" cy="461963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2400" b="1"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rPr>
                <a:t>5</a:t>
              </a:r>
              <a:endParaRPr lang="zh-CN" altLang="en-US" sz="24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  <p:sp>
          <p:nvSpPr>
            <p:cNvPr id="13351" name="TextBox 29"/>
            <p:cNvSpPr txBox="1"/>
            <p:nvPr>
              <p:custDataLst>
                <p:tags r:id="rId26"/>
              </p:custDataLst>
            </p:nvPr>
          </p:nvSpPr>
          <p:spPr>
            <a:xfrm>
              <a:off x="7718425" y="3721100"/>
              <a:ext cx="436563" cy="461963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2400" b="1"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rPr>
                <a:t>5</a:t>
              </a:r>
              <a:endParaRPr lang="zh-CN" altLang="en-US" sz="24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</p:grpSp>
      <p:sp>
        <p:nvSpPr>
          <p:cNvPr id="8" name="TextBox 29" title=""/>
          <p:cNvSpPr txBox="1"/>
          <p:nvPr>
            <p:custDataLst>
              <p:tags r:id="rId27"/>
            </p:custDataLst>
          </p:nvPr>
        </p:nvSpPr>
        <p:spPr>
          <a:xfrm>
            <a:off x="8726488" y="2784475"/>
            <a:ext cx="958850" cy="4603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香山</a:t>
            </a:r>
            <a:endParaRPr lang="zh-CN" altLang="en-US" sz="2400" b="1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9" name="TextBox 29" title=""/>
          <p:cNvSpPr txBox="1"/>
          <p:nvPr>
            <p:custDataLst>
              <p:tags r:id="rId28"/>
            </p:custDataLst>
          </p:nvPr>
        </p:nvSpPr>
        <p:spPr>
          <a:xfrm>
            <a:off x="8726488" y="3263900"/>
            <a:ext cx="958850" cy="4603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泰山</a:t>
            </a:r>
            <a:endParaRPr lang="zh-CN" altLang="en-US" sz="2400" b="1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10" name="TextBox 29" title=""/>
          <p:cNvSpPr txBox="1"/>
          <p:nvPr>
            <p:custDataLst>
              <p:tags r:id="rId29"/>
            </p:custDataLst>
          </p:nvPr>
        </p:nvSpPr>
        <p:spPr>
          <a:xfrm>
            <a:off x="8726488" y="3743325"/>
            <a:ext cx="958850" cy="4603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华山</a:t>
            </a:r>
            <a:endParaRPr lang="zh-CN" altLang="en-US" sz="2400" b="1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11" name="TextBox 29" title=""/>
          <p:cNvSpPr txBox="1"/>
          <p:nvPr>
            <p:custDataLst>
              <p:tags r:id="rId30"/>
            </p:custDataLst>
          </p:nvPr>
        </p:nvSpPr>
        <p:spPr>
          <a:xfrm>
            <a:off x="2478088" y="4332288"/>
            <a:ext cx="2281237" cy="1014730"/>
          </a:xfrm>
          <a:prstGeom prst="rect">
            <a:avLst/>
          </a:prstGeom>
          <a:solidFill>
            <a:srgbClr val="ECD9FF"/>
          </a:solidFill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1865</a:t>
            </a:r>
            <a:r>
              <a:rPr lang="zh-CN" altLang="en-US" sz="20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，</a:t>
            </a:r>
            <a:r>
              <a:rPr lang="en-US" altLang="zh-CN" sz="20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1533</a:t>
            </a:r>
            <a:r>
              <a:rPr lang="zh-CN" altLang="en-US" sz="20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，</a:t>
            </a:r>
            <a:r>
              <a:rPr lang="en-US" altLang="zh-CN" sz="20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2155</a:t>
            </a:r>
            <a:r>
              <a:rPr lang="zh-CN" altLang="en-US" sz="20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都是四位数，是大于</a:t>
            </a:r>
            <a:r>
              <a:rPr lang="en-US" altLang="zh-CN" sz="20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1000</a:t>
            </a:r>
            <a:r>
              <a:rPr lang="zh-CN" altLang="en-US" sz="20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的数。</a:t>
            </a:r>
            <a:endParaRPr lang="zh-CN" altLang="en-US" sz="2000" b="1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12" name="TextBox 29" title=""/>
          <p:cNvSpPr txBox="1"/>
          <p:nvPr>
            <p:custDataLst>
              <p:tags r:id="rId31"/>
            </p:custDataLst>
          </p:nvPr>
        </p:nvSpPr>
        <p:spPr>
          <a:xfrm>
            <a:off x="2478088" y="5443538"/>
            <a:ext cx="2281237" cy="706755"/>
          </a:xfrm>
          <a:prstGeom prst="rect">
            <a:avLst/>
          </a:prstGeom>
          <a:solidFill>
            <a:srgbClr val="ECD9FF"/>
          </a:solidFill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575</a:t>
            </a:r>
            <a:r>
              <a:rPr lang="zh-CN" altLang="en-US" sz="20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是三位数，是小于</a:t>
            </a:r>
            <a:r>
              <a:rPr lang="en-US" altLang="zh-CN" sz="20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1000</a:t>
            </a:r>
            <a:r>
              <a:rPr lang="zh-CN" altLang="en-US" sz="20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的数。</a:t>
            </a:r>
            <a:endParaRPr lang="zh-CN" altLang="en-US" sz="2000" b="1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grpSp>
        <p:nvGrpSpPr>
          <p:cNvPr id="13" name="组合 8" title=""/>
          <p:cNvGrpSpPr/>
          <p:nvPr>
            <p:custDataLst>
              <p:tags r:id="rId32"/>
            </p:custDataLst>
          </p:nvPr>
        </p:nvGrpSpPr>
        <p:grpSpPr>
          <a:xfrm>
            <a:off x="5099050" y="5148263"/>
            <a:ext cx="2647950" cy="400050"/>
            <a:chOff x="5098546" y="5147926"/>
            <a:chExt cx="2648460" cy="400050"/>
          </a:xfrm>
        </p:grpSpPr>
        <p:sp>
          <p:nvSpPr>
            <p:cNvPr id="13346" name="TextBox 29"/>
            <p:cNvSpPr txBox="1"/>
            <p:nvPr>
              <p:custDataLst>
                <p:tags r:id="rId33"/>
              </p:custDataLst>
            </p:nvPr>
          </p:nvSpPr>
          <p:spPr>
            <a:xfrm>
              <a:off x="5387983" y="5147926"/>
              <a:ext cx="2359023" cy="400050"/>
            </a:xfrm>
            <a:prstGeom prst="rect">
              <a:avLst/>
            </a:prstGeom>
            <a:solidFill>
              <a:srgbClr val="91ECF3"/>
            </a:solidFill>
            <a:ln w="9525">
              <a:noFill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000" b="1"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rPr>
                <a:t>四位数大于三位数。</a:t>
              </a:r>
              <a:endParaRPr lang="zh-CN" altLang="en-US" sz="20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  <p:sp>
          <p:nvSpPr>
            <p:cNvPr id="13347" name="KSO_Shape"/>
            <p:cNvSpPr/>
            <p:nvPr>
              <p:custDataLst>
                <p:tags r:id="rId34"/>
              </p:custDataLst>
            </p:nvPr>
          </p:nvSpPr>
          <p:spPr>
            <a:xfrm>
              <a:off x="5098546" y="5222202"/>
              <a:ext cx="267208" cy="304800"/>
            </a:xfrm>
            <a:custGeom>
              <a:cxnLst>
                <a:cxn ang="0">
                  <a:pos x="151185" y="152436"/>
                </a:cxn>
                <a:cxn ang="0">
                  <a:pos x="0" y="0"/>
                </a:cxn>
                <a:cxn ang="0">
                  <a:pos x="55360" y="152436"/>
                </a:cxn>
                <a:cxn ang="0">
                  <a:pos x="0" y="304800"/>
                </a:cxn>
                <a:cxn ang="0">
                  <a:pos x="151185" y="152436"/>
                </a:cxn>
                <a:cxn ang="0">
                  <a:pos x="267208" y="152436"/>
                </a:cxn>
                <a:cxn ang="0">
                  <a:pos x="116023" y="0"/>
                </a:cxn>
                <a:cxn ang="0">
                  <a:pos x="171382" y="152436"/>
                </a:cxn>
                <a:cxn ang="0">
                  <a:pos x="116023" y="304800"/>
                </a:cxn>
                <a:cxn ang="0">
                  <a:pos x="267208" y="152436"/>
                </a:cxn>
              </a:cxnLst>
              <a:rect l="l" t="t" r="r" b="b"/>
              <a:pathLst>
                <a:path w="3678" h="4197">
                  <a:moveTo>
                    <a:pt x="2081" y="2099"/>
                  </a:moveTo>
                  <a:lnTo>
                    <a:pt x="0" y="0"/>
                  </a:lnTo>
                  <a:lnTo>
                    <a:pt x="762" y="2099"/>
                  </a:lnTo>
                  <a:lnTo>
                    <a:pt x="0" y="4197"/>
                  </a:lnTo>
                  <a:lnTo>
                    <a:pt x="2081" y="2099"/>
                  </a:lnTo>
                  <a:close/>
                  <a:moveTo>
                    <a:pt x="3678" y="2099"/>
                  </a:moveTo>
                  <a:lnTo>
                    <a:pt x="1597" y="0"/>
                  </a:lnTo>
                  <a:lnTo>
                    <a:pt x="2359" y="2099"/>
                  </a:lnTo>
                  <a:lnTo>
                    <a:pt x="1597" y="4197"/>
                  </a:lnTo>
                  <a:lnTo>
                    <a:pt x="3678" y="2099"/>
                  </a:lnTo>
                  <a:close/>
                </a:path>
              </a:pathLst>
            </a:custGeom>
            <a:solidFill>
              <a:srgbClr val="FF00FF">
                <a:alpha val="100000"/>
              </a:srgb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</p:grpSp>
      <p:grpSp>
        <p:nvGrpSpPr>
          <p:cNvPr id="14" name="组合 7" title=""/>
          <p:cNvGrpSpPr/>
          <p:nvPr>
            <p:custDataLst>
              <p:tags r:id="rId35"/>
            </p:custDataLst>
          </p:nvPr>
        </p:nvGrpSpPr>
        <p:grpSpPr>
          <a:xfrm>
            <a:off x="7866063" y="4994275"/>
            <a:ext cx="2246312" cy="708025"/>
            <a:chOff x="7866065" y="4993938"/>
            <a:chExt cx="2246311" cy="708025"/>
          </a:xfrm>
        </p:grpSpPr>
        <p:sp>
          <p:nvSpPr>
            <p:cNvPr id="15" name="TextBox 29"/>
            <p:cNvSpPr txBox="1">
              <a:spLocks noChangeArrowheads="1"/>
            </p:cNvSpPr>
            <p:nvPr>
              <p:custDataLst>
                <p:tags r:id="rId36"/>
              </p:custDataLst>
            </p:nvPr>
          </p:nvSpPr>
          <p:spPr bwMode="auto">
            <a:xfrm>
              <a:off x="8183565" y="4993938"/>
              <a:ext cx="1928811" cy="708025"/>
            </a:xfrm>
            <a:prstGeom prst="rect">
              <a:avLst/>
            </a:prstGeom>
            <a:solidFill>
              <a:schemeClr val="accent4">
                <a:lumMod val="40000"/>
                <a:lumOff val="60000"/>
              </a:schemeClr>
            </a:solidFill>
            <a:ln>
              <a:noFill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en-US" altLang="zh-CN" sz="2000" b="1" i="0" u="none" strike="noStrike" kern="1200" cap="none" spc="0" normalizeH="0" baseline="0" noProof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rPr>
                <a:t>575</a:t>
              </a:r>
              <a:r>
                <a:rPr kumimoji="0" lang="zh-CN" altLang="en-US" sz="2000" b="1" i="0" u="none" strike="noStrike" kern="1200" cap="none" spc="0" normalizeH="0" baseline="0" noProof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rPr>
                <a:t>是这四个数中最小的一个。</a:t>
              </a:r>
              <a:endParaRPr kumimoji="0" lang="zh-CN" altLang="en-US" sz="20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  <p:sp>
          <p:nvSpPr>
            <p:cNvPr id="13345" name="KSO_Shape"/>
            <p:cNvSpPr/>
            <p:nvPr>
              <p:custDataLst>
                <p:tags r:id="rId37"/>
              </p:custDataLst>
            </p:nvPr>
          </p:nvSpPr>
          <p:spPr>
            <a:xfrm>
              <a:off x="7866065" y="5236153"/>
              <a:ext cx="267208" cy="304800"/>
            </a:xfrm>
            <a:custGeom>
              <a:cxnLst>
                <a:cxn ang="0">
                  <a:pos x="151185" y="152436"/>
                </a:cxn>
                <a:cxn ang="0">
                  <a:pos x="0" y="0"/>
                </a:cxn>
                <a:cxn ang="0">
                  <a:pos x="55360" y="152436"/>
                </a:cxn>
                <a:cxn ang="0">
                  <a:pos x="0" y="304800"/>
                </a:cxn>
                <a:cxn ang="0">
                  <a:pos x="151185" y="152436"/>
                </a:cxn>
                <a:cxn ang="0">
                  <a:pos x="267208" y="152436"/>
                </a:cxn>
                <a:cxn ang="0">
                  <a:pos x="116023" y="0"/>
                </a:cxn>
                <a:cxn ang="0">
                  <a:pos x="171382" y="152436"/>
                </a:cxn>
                <a:cxn ang="0">
                  <a:pos x="116023" y="304800"/>
                </a:cxn>
                <a:cxn ang="0">
                  <a:pos x="267208" y="152436"/>
                </a:cxn>
              </a:cxnLst>
              <a:rect l="l" t="t" r="r" b="b"/>
              <a:pathLst>
                <a:path w="3678" h="4197">
                  <a:moveTo>
                    <a:pt x="2081" y="2099"/>
                  </a:moveTo>
                  <a:lnTo>
                    <a:pt x="0" y="0"/>
                  </a:lnTo>
                  <a:lnTo>
                    <a:pt x="762" y="2099"/>
                  </a:lnTo>
                  <a:lnTo>
                    <a:pt x="0" y="4197"/>
                  </a:lnTo>
                  <a:lnTo>
                    <a:pt x="2081" y="2099"/>
                  </a:lnTo>
                  <a:close/>
                  <a:moveTo>
                    <a:pt x="3678" y="2099"/>
                  </a:moveTo>
                  <a:lnTo>
                    <a:pt x="1597" y="0"/>
                  </a:lnTo>
                  <a:lnTo>
                    <a:pt x="2359" y="2099"/>
                  </a:lnTo>
                  <a:lnTo>
                    <a:pt x="1597" y="4197"/>
                  </a:lnTo>
                  <a:lnTo>
                    <a:pt x="3678" y="2099"/>
                  </a:lnTo>
                  <a:close/>
                </a:path>
              </a:pathLst>
            </a:custGeom>
            <a:solidFill>
              <a:srgbClr val="FF00FF">
                <a:alpha val="100000"/>
              </a:srgb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</p:grpSp>
    </p:spTree>
    <p:custDataLst>
      <p:tags r:id="rId38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235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 nodeType="clickPar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 nodeType="clickPar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576" grpId="0"/>
      <p:bldP spid="8" grpId="0"/>
      <p:bldP spid="9" grpId="0"/>
      <p:bldP spid="10" grpId="0"/>
      <p:bldP spid="11" grpId="0"/>
      <p:bldP spid="1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pic>
        <p:nvPicPr>
          <p:cNvPr id="14339" name="图片 2" title="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1955800" y="1369695"/>
            <a:ext cx="8482013" cy="1985963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4340" name="TextBox 29" title=""/>
          <p:cNvSpPr txBox="1"/>
          <p:nvPr>
            <p:custDataLst>
              <p:tags r:id="rId6"/>
            </p:custDataLst>
          </p:nvPr>
        </p:nvSpPr>
        <p:spPr>
          <a:xfrm>
            <a:off x="949325" y="3376295"/>
            <a:ext cx="2633663" cy="52197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（</a:t>
            </a:r>
            <a:r>
              <a:rPr lang="en-US" altLang="zh-CN"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1</a:t>
            </a:r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）谁最矮？</a:t>
            </a:r>
            <a:endParaRPr lang="zh-CN" altLang="en-US" sz="2800" b="1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25605" name="TextBox 29" title=""/>
          <p:cNvSpPr txBox="1"/>
          <p:nvPr>
            <p:custDataLst>
              <p:tags r:id="rId7"/>
            </p:custDataLst>
          </p:nvPr>
        </p:nvSpPr>
        <p:spPr>
          <a:xfrm>
            <a:off x="5012055" y="4514850"/>
            <a:ext cx="3855085" cy="521970"/>
          </a:xfrm>
          <a:prstGeom prst="rect">
            <a:avLst/>
          </a:prstGeom>
          <a:solidFill>
            <a:srgbClr val="FFFF00"/>
          </a:solidFill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四座山中，香山最矮。</a:t>
            </a:r>
            <a:endParaRPr lang="zh-CN" altLang="en-US" sz="2800" b="1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pic>
        <p:nvPicPr>
          <p:cNvPr id="12" name="图片 11" title="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2601" y="3997011"/>
            <a:ext cx="1613734" cy="2535869"/>
          </a:xfrm>
          <a:prstGeom prst="rect">
            <a:avLst/>
          </a:prstGeom>
        </p:spPr>
      </p:pic>
      <p:pic>
        <p:nvPicPr>
          <p:cNvPr id="15" name="图片 14" title="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0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ackgroundRemoval b="100000" l="0" r="100000" t="0">
                        <a14:foregroundMark x1="45923" x2="55365" y1="32155" y2="49117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8867277" y="3997080"/>
            <a:ext cx="1149124" cy="1629787"/>
          </a:xfrm>
          <a:prstGeom prst="rect">
            <a:avLst/>
          </a:prstGeom>
        </p:spPr>
      </p:pic>
    </p:spTree>
    <p:custDataLst>
      <p:tags r:id="rId13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560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56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605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pic>
        <p:nvPicPr>
          <p:cNvPr id="15363" name="图片 2" title="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1880870" y="1442720"/>
            <a:ext cx="8482013" cy="1985963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5364" name="TextBox 29" title=""/>
          <p:cNvSpPr txBox="1"/>
          <p:nvPr>
            <p:custDataLst>
              <p:tags r:id="rId6"/>
            </p:custDataLst>
          </p:nvPr>
        </p:nvSpPr>
        <p:spPr>
          <a:xfrm>
            <a:off x="874395" y="3449320"/>
            <a:ext cx="2633663" cy="52197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（</a:t>
            </a:r>
            <a:r>
              <a:rPr lang="en-US" altLang="zh-CN"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2</a:t>
            </a:r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）谁最高？</a:t>
            </a:r>
            <a:endParaRPr lang="zh-CN" altLang="en-US" sz="2800" b="1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27653" name="TextBox 29" title=""/>
          <p:cNvSpPr txBox="1"/>
          <p:nvPr>
            <p:custDataLst>
              <p:tags r:id="rId7"/>
            </p:custDataLst>
          </p:nvPr>
        </p:nvSpPr>
        <p:spPr>
          <a:xfrm>
            <a:off x="5504180" y="4100195"/>
            <a:ext cx="4859020" cy="1814830"/>
          </a:xfrm>
          <a:prstGeom prst="rect">
            <a:avLst/>
          </a:prstGeom>
          <a:solidFill>
            <a:srgbClr val="CCFFCC"/>
          </a:solidFill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已经得出香山最矮，所以可以直接比较</a:t>
            </a:r>
            <a:r>
              <a:rPr lang="en-US" altLang="zh-CN"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1865</a:t>
            </a:r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，</a:t>
            </a:r>
            <a:r>
              <a:rPr lang="en-US" altLang="zh-CN"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1533</a:t>
            </a:r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，</a:t>
            </a:r>
            <a:r>
              <a:rPr lang="en-US" altLang="zh-CN"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2155</a:t>
            </a:r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这三个数的大小，哪个数最大，对应的那座山就最高。</a:t>
            </a:r>
            <a:endParaRPr lang="zh-CN" altLang="en-US" sz="2800" b="1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grpSp>
        <p:nvGrpSpPr>
          <p:cNvPr id="6" name="组合 5" title=""/>
          <p:cNvGrpSpPr/>
          <p:nvPr>
            <p:custDataLst>
              <p:tags r:id="rId8"/>
            </p:custDataLst>
          </p:nvPr>
        </p:nvGrpSpPr>
        <p:grpSpPr>
          <a:xfrm>
            <a:off x="2439670" y="4311333"/>
            <a:ext cx="2544763" cy="660400"/>
            <a:chOff x="4334935" y="995943"/>
            <a:chExt cx="3720554" cy="1181326"/>
          </a:xfrm>
        </p:grpSpPr>
        <p:sp>
          <p:nvSpPr>
            <p:cNvPr id="7" name="思想气泡: 云 6"/>
            <p:cNvSpPr/>
            <p:nvPr>
              <p:custDataLst>
                <p:tags r:id="rId9"/>
              </p:custDataLst>
            </p:nvPr>
          </p:nvSpPr>
          <p:spPr>
            <a:xfrm>
              <a:off x="4334935" y="995943"/>
              <a:ext cx="3720554" cy="1181326"/>
            </a:xfrm>
            <a:prstGeom prst="cloudCallout">
              <a:avLst>
                <a:gd name="adj1" fmla="val -43704"/>
                <a:gd name="adj2" fmla="val 74691"/>
              </a:avLst>
            </a:prstGeom>
            <a:solidFill>
              <a:srgbClr val="FBEBD8"/>
            </a:solidFill>
            <a:ln w="19050">
              <a:solidFill>
                <a:srgbClr val="FAAE4C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800" b="1" i="0" u="none" strike="noStrike" kern="1200" cap="none" spc="0" normalizeH="0" baseline="0" noProof="0">
                <a:ln>
                  <a:noFill/>
                </a:ln>
                <a:solidFill>
                  <a:schemeClr val="lt1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  <p:sp>
          <p:nvSpPr>
            <p:cNvPr id="15370" name="TextBox 29"/>
            <p:cNvSpPr txBox="1"/>
            <p:nvPr>
              <p:custDataLst>
                <p:tags r:id="rId10"/>
              </p:custDataLst>
            </p:nvPr>
          </p:nvSpPr>
          <p:spPr>
            <a:xfrm>
              <a:off x="4487609" y="1134351"/>
              <a:ext cx="3425161" cy="933702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 b="1"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rPr>
                <a:t>如何理解题意？</a:t>
              </a:r>
              <a:endParaRPr lang="zh-CN" altLang="en-US"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</p:grpSp>
      <p:pic>
        <p:nvPicPr>
          <p:cNvPr id="15" name="图片 14" title="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1">
            <a:extLst>
              <a:ext uri="{BEBA8EAE-BF5A-486C-A8C5-ECC9F3942E4B}">
                <a14:imgProps xmlns:a14="http://schemas.microsoft.com/office/drawing/2010/main">
                  <a14:imgLayer r:embed="rId12">
                    <a14:imgEffect>
                      <a14:backgroundRemoval b="100000" l="0" r="100000" t="0">
                        <a14:foregroundMark x1="45923" x2="55365" y1="32155" y2="49117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0482082" y="4631445"/>
            <a:ext cx="1149124" cy="1629787"/>
          </a:xfrm>
          <a:prstGeom prst="rect">
            <a:avLst/>
          </a:prstGeom>
        </p:spPr>
      </p:pic>
      <p:pic>
        <p:nvPicPr>
          <p:cNvPr id="12" name="图片 11" title="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2151" y="4311336"/>
            <a:ext cx="1613734" cy="2535869"/>
          </a:xfrm>
          <a:prstGeom prst="rect">
            <a:avLst/>
          </a:prstGeom>
        </p:spPr>
      </p:pic>
    </p:spTree>
    <p:custDataLst>
      <p:tags r:id="rId16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276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653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16387" name="TextBox 29" title=""/>
          <p:cNvSpPr txBox="1"/>
          <p:nvPr>
            <p:custDataLst>
              <p:tags r:id="rId4"/>
            </p:custDataLst>
          </p:nvPr>
        </p:nvSpPr>
        <p:spPr>
          <a:xfrm>
            <a:off x="1068388" y="1152525"/>
            <a:ext cx="6781800" cy="4603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借助数位顺序表比较这三个数的大小：</a:t>
            </a:r>
            <a:endParaRPr lang="zh-CN" altLang="en-US" sz="2400" b="1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graphicFrame>
        <p:nvGraphicFramePr>
          <p:cNvPr id="4" name="表格 3" title=""/>
          <p:cNvGraphicFramePr>
            <a:graphicFrameLocks noGrp="1"/>
          </p:cNvGraphicFramePr>
          <p:nvPr>
            <p:custDataLst>
              <p:tags r:id="rId5"/>
            </p:custDataLst>
          </p:nvPr>
        </p:nvGraphicFramePr>
        <p:xfrm>
          <a:off x="2801938" y="1763713"/>
          <a:ext cx="5634038" cy="241935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126807"/>
                <a:gridCol w="1126807"/>
                <a:gridCol w="1126807"/>
                <a:gridCol w="1126807"/>
                <a:gridCol w="1126807"/>
              </a:tblGrid>
              <a:tr h="517319"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 sz="2400">
                          <a:solidFill>
                            <a:schemeClr val="tx1"/>
                          </a:solidFill>
                          <a:latin typeface="楷体" panose="02010609060101010101" pitchFamily="49" charset="-122"/>
                          <a:ea typeface="楷体" panose="02010609060101010101" pitchFamily="49" charset="-122"/>
                          <a:cs typeface="楷体" panose="02010609060101010101" pitchFamily="49" charset="-122"/>
                        </a:rPr>
                        <a:t>万</a:t>
                      </a:r>
                      <a:endParaRPr lang="zh-CN" altLang="en-US" sz="2400">
                        <a:solidFill>
                          <a:schemeClr val="tx1"/>
                        </a:solidFill>
                        <a:latin typeface="楷体" panose="02010609060101010101" pitchFamily="49" charset="-122"/>
                        <a:ea typeface="楷体" panose="02010609060101010101" pitchFamily="49" charset="-122"/>
                        <a:cs typeface="楷体" panose="02010609060101010101" pitchFamily="49" charset="-122"/>
                      </a:endParaRPr>
                    </a:p>
                  </a:txBody>
                  <a:tcPr marL="91438" marR="91438" marT="45741" marB="45741" anchor="ctr">
                    <a:lnR w="127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 sz="2400">
                          <a:solidFill>
                            <a:schemeClr val="tx1"/>
                          </a:solidFill>
                          <a:latin typeface="楷体" panose="02010609060101010101" pitchFamily="49" charset="-122"/>
                          <a:ea typeface="楷体" panose="02010609060101010101" pitchFamily="49" charset="-122"/>
                          <a:cs typeface="楷体" panose="02010609060101010101" pitchFamily="49" charset="-122"/>
                        </a:rPr>
                        <a:t>千</a:t>
                      </a:r>
                      <a:endParaRPr lang="zh-CN" altLang="en-US" sz="2400">
                        <a:solidFill>
                          <a:schemeClr val="tx1"/>
                        </a:solidFill>
                        <a:latin typeface="楷体" panose="02010609060101010101" pitchFamily="49" charset="-122"/>
                        <a:ea typeface="楷体" panose="02010609060101010101" pitchFamily="49" charset="-122"/>
                        <a:cs typeface="楷体" panose="02010609060101010101" pitchFamily="49" charset="-122"/>
                      </a:endParaRPr>
                    </a:p>
                  </a:txBody>
                  <a:tcPr marL="91438" marR="91438" marT="45741" marB="45741" anchor="ctr">
                    <a:lnL w="127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 sz="2400">
                          <a:solidFill>
                            <a:schemeClr val="tx1"/>
                          </a:solidFill>
                          <a:latin typeface="楷体" panose="02010609060101010101" pitchFamily="49" charset="-122"/>
                          <a:ea typeface="楷体" panose="02010609060101010101" pitchFamily="49" charset="-122"/>
                          <a:cs typeface="楷体" panose="02010609060101010101" pitchFamily="49" charset="-122"/>
                        </a:rPr>
                        <a:t>百</a:t>
                      </a:r>
                      <a:endParaRPr lang="zh-CN" altLang="en-US" sz="2400">
                        <a:solidFill>
                          <a:schemeClr val="tx1"/>
                        </a:solidFill>
                        <a:latin typeface="楷体" panose="02010609060101010101" pitchFamily="49" charset="-122"/>
                        <a:ea typeface="楷体" panose="02010609060101010101" pitchFamily="49" charset="-122"/>
                        <a:cs typeface="楷体" panose="02010609060101010101" pitchFamily="49" charset="-122"/>
                      </a:endParaRPr>
                    </a:p>
                  </a:txBody>
                  <a:tcPr marL="91438" marR="91438" marT="45741" marB="45741" anchor="ctr">
                    <a:lnL w="127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 sz="2400">
                          <a:solidFill>
                            <a:schemeClr val="tx1"/>
                          </a:solidFill>
                          <a:latin typeface="楷体" panose="02010609060101010101" pitchFamily="49" charset="-122"/>
                          <a:ea typeface="楷体" panose="02010609060101010101" pitchFamily="49" charset="-122"/>
                          <a:cs typeface="楷体" panose="02010609060101010101" pitchFamily="49" charset="-122"/>
                        </a:rPr>
                        <a:t>十</a:t>
                      </a:r>
                      <a:endParaRPr lang="zh-CN" altLang="en-US" sz="2400">
                        <a:solidFill>
                          <a:schemeClr val="tx1"/>
                        </a:solidFill>
                        <a:latin typeface="楷体" panose="02010609060101010101" pitchFamily="49" charset="-122"/>
                        <a:ea typeface="楷体" panose="02010609060101010101" pitchFamily="49" charset="-122"/>
                        <a:cs typeface="楷体" panose="02010609060101010101" pitchFamily="49" charset="-122"/>
                      </a:endParaRPr>
                    </a:p>
                  </a:txBody>
                  <a:tcPr marL="91438" marR="91438" marT="45741" marB="45741" anchor="ctr">
                    <a:lnL w="127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 sz="2400">
                          <a:solidFill>
                            <a:schemeClr val="tx1"/>
                          </a:solidFill>
                          <a:latin typeface="楷体" panose="02010609060101010101" pitchFamily="49" charset="-122"/>
                          <a:ea typeface="楷体" panose="02010609060101010101" pitchFamily="49" charset="-122"/>
                          <a:cs typeface="楷体" panose="02010609060101010101" pitchFamily="49" charset="-122"/>
                        </a:rPr>
                        <a:t>个</a:t>
                      </a:r>
                      <a:endParaRPr lang="zh-CN" altLang="en-US" sz="2400">
                        <a:solidFill>
                          <a:schemeClr val="tx1"/>
                        </a:solidFill>
                        <a:latin typeface="楷体" panose="02010609060101010101" pitchFamily="49" charset="-122"/>
                        <a:ea typeface="楷体" panose="02010609060101010101" pitchFamily="49" charset="-122"/>
                        <a:cs typeface="楷体" panose="02010609060101010101" pitchFamily="49" charset="-122"/>
                      </a:endParaRPr>
                    </a:p>
                  </a:txBody>
                  <a:tcPr marL="91438" marR="91438" marT="45741" marB="45741" anchor="ctr">
                    <a:lnL w="127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1902031">
                <a:tc gridSpan="5">
                  <a:txBody>
                    <a:bodyPr vert="horz" wrap="square"/>
                    <a:lstStyle/>
                    <a:p>
                      <a:endParaRPr lang="zh-CN" altLang="en-US" sz="1800">
                        <a:cs typeface="楷体" panose="02010609060101010101" pitchFamily="49" charset="-122"/>
                      </a:endParaRPr>
                    </a:p>
                  </a:txBody>
                  <a:tcPr marL="91438" marR="91438" marT="45741" marB="45741">
                    <a:lnT w="127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L w="127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L w="127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L w="127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L w="127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B0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sp>
        <p:nvSpPr>
          <p:cNvPr id="16404" name="TextBox 29" title=""/>
          <p:cNvSpPr txBox="1"/>
          <p:nvPr>
            <p:custDataLst>
              <p:tags r:id="rId6"/>
            </p:custDataLst>
          </p:nvPr>
        </p:nvSpPr>
        <p:spPr>
          <a:xfrm>
            <a:off x="4324350" y="2312988"/>
            <a:ext cx="434975" cy="4603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4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1</a:t>
            </a:r>
            <a:endParaRPr lang="zh-CN" altLang="en-US" sz="2400" b="1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16405" name="TextBox 29" title=""/>
          <p:cNvSpPr txBox="1"/>
          <p:nvPr>
            <p:custDataLst>
              <p:tags r:id="rId7"/>
            </p:custDataLst>
          </p:nvPr>
        </p:nvSpPr>
        <p:spPr>
          <a:xfrm>
            <a:off x="5456238" y="2312988"/>
            <a:ext cx="434975" cy="4603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4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8</a:t>
            </a:r>
            <a:endParaRPr lang="zh-CN" altLang="en-US" sz="2400" b="1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16406" name="TextBox 29" title=""/>
          <p:cNvSpPr txBox="1"/>
          <p:nvPr>
            <p:custDataLst>
              <p:tags r:id="rId8"/>
            </p:custDataLst>
          </p:nvPr>
        </p:nvSpPr>
        <p:spPr>
          <a:xfrm>
            <a:off x="6588125" y="2312988"/>
            <a:ext cx="434975" cy="4603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4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6</a:t>
            </a:r>
            <a:endParaRPr lang="zh-CN" altLang="en-US" sz="2400" b="1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16407" name="TextBox 29" title=""/>
          <p:cNvSpPr txBox="1"/>
          <p:nvPr>
            <p:custDataLst>
              <p:tags r:id="rId9"/>
            </p:custDataLst>
          </p:nvPr>
        </p:nvSpPr>
        <p:spPr>
          <a:xfrm>
            <a:off x="7718425" y="2312988"/>
            <a:ext cx="436563" cy="4603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4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5</a:t>
            </a:r>
            <a:endParaRPr lang="zh-CN" altLang="en-US" sz="2400" b="1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16408" name="TextBox 29" title=""/>
          <p:cNvSpPr txBox="1"/>
          <p:nvPr>
            <p:custDataLst>
              <p:tags r:id="rId10"/>
            </p:custDataLst>
          </p:nvPr>
        </p:nvSpPr>
        <p:spPr>
          <a:xfrm>
            <a:off x="8726488" y="2306638"/>
            <a:ext cx="958850" cy="4603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黄山</a:t>
            </a:r>
            <a:endParaRPr lang="zh-CN" altLang="en-US" sz="2400" b="1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16409" name="TextBox 29" title=""/>
          <p:cNvSpPr txBox="1"/>
          <p:nvPr>
            <p:custDataLst>
              <p:tags r:id="rId11"/>
            </p:custDataLst>
          </p:nvPr>
        </p:nvSpPr>
        <p:spPr>
          <a:xfrm>
            <a:off x="4324350" y="3011488"/>
            <a:ext cx="434975" cy="4603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4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1</a:t>
            </a:r>
            <a:endParaRPr lang="zh-CN" altLang="en-US" sz="2400" b="1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16410" name="TextBox 29" title=""/>
          <p:cNvSpPr txBox="1"/>
          <p:nvPr>
            <p:custDataLst>
              <p:tags r:id="rId12"/>
            </p:custDataLst>
          </p:nvPr>
        </p:nvSpPr>
        <p:spPr>
          <a:xfrm>
            <a:off x="5456238" y="3011488"/>
            <a:ext cx="434975" cy="4603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4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5</a:t>
            </a:r>
            <a:endParaRPr lang="zh-CN" altLang="en-US" sz="2400" b="1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16411" name="TextBox 29" title=""/>
          <p:cNvSpPr txBox="1"/>
          <p:nvPr>
            <p:custDataLst>
              <p:tags r:id="rId13"/>
            </p:custDataLst>
          </p:nvPr>
        </p:nvSpPr>
        <p:spPr>
          <a:xfrm>
            <a:off x="6588125" y="3011488"/>
            <a:ext cx="434975" cy="4603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4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3</a:t>
            </a:r>
            <a:endParaRPr lang="zh-CN" altLang="en-US" sz="2400" b="1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16412" name="TextBox 29" title=""/>
          <p:cNvSpPr txBox="1"/>
          <p:nvPr>
            <p:custDataLst>
              <p:tags r:id="rId14"/>
            </p:custDataLst>
          </p:nvPr>
        </p:nvSpPr>
        <p:spPr>
          <a:xfrm>
            <a:off x="7718425" y="3011488"/>
            <a:ext cx="436563" cy="4603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4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3</a:t>
            </a:r>
            <a:endParaRPr lang="zh-CN" altLang="en-US" sz="2400" b="1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16413" name="TextBox 29" title=""/>
          <p:cNvSpPr txBox="1"/>
          <p:nvPr>
            <p:custDataLst>
              <p:tags r:id="rId15"/>
            </p:custDataLst>
          </p:nvPr>
        </p:nvSpPr>
        <p:spPr>
          <a:xfrm>
            <a:off x="4324350" y="3721100"/>
            <a:ext cx="434975" cy="4603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4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2</a:t>
            </a:r>
            <a:endParaRPr lang="zh-CN" altLang="en-US" sz="2400" b="1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16414" name="TextBox 29" title=""/>
          <p:cNvSpPr txBox="1"/>
          <p:nvPr>
            <p:custDataLst>
              <p:tags r:id="rId16"/>
            </p:custDataLst>
          </p:nvPr>
        </p:nvSpPr>
        <p:spPr>
          <a:xfrm>
            <a:off x="5456238" y="3721100"/>
            <a:ext cx="434975" cy="4603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4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1</a:t>
            </a:r>
            <a:endParaRPr lang="zh-CN" altLang="en-US" sz="2400" b="1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16415" name="TextBox 29" title=""/>
          <p:cNvSpPr txBox="1"/>
          <p:nvPr>
            <p:custDataLst>
              <p:tags r:id="rId17"/>
            </p:custDataLst>
          </p:nvPr>
        </p:nvSpPr>
        <p:spPr>
          <a:xfrm>
            <a:off x="6588125" y="3721100"/>
            <a:ext cx="434975" cy="4603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4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5</a:t>
            </a:r>
            <a:endParaRPr lang="zh-CN" altLang="en-US" sz="2400" b="1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16416" name="TextBox 29" title=""/>
          <p:cNvSpPr txBox="1"/>
          <p:nvPr>
            <p:custDataLst>
              <p:tags r:id="rId18"/>
            </p:custDataLst>
          </p:nvPr>
        </p:nvSpPr>
        <p:spPr>
          <a:xfrm>
            <a:off x="7718425" y="3721100"/>
            <a:ext cx="436563" cy="4603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4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5</a:t>
            </a:r>
            <a:endParaRPr lang="zh-CN" altLang="en-US" sz="2400" b="1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16417" name="TextBox 29" title=""/>
          <p:cNvSpPr txBox="1"/>
          <p:nvPr>
            <p:custDataLst>
              <p:tags r:id="rId19"/>
            </p:custDataLst>
          </p:nvPr>
        </p:nvSpPr>
        <p:spPr>
          <a:xfrm>
            <a:off x="8726488" y="3022600"/>
            <a:ext cx="958850" cy="4603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泰山</a:t>
            </a:r>
            <a:endParaRPr lang="zh-CN" altLang="en-US" sz="2400" b="1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16418" name="TextBox 29" title=""/>
          <p:cNvSpPr txBox="1"/>
          <p:nvPr>
            <p:custDataLst>
              <p:tags r:id="rId20"/>
            </p:custDataLst>
          </p:nvPr>
        </p:nvSpPr>
        <p:spPr>
          <a:xfrm>
            <a:off x="8726488" y="3743325"/>
            <a:ext cx="958850" cy="4603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华山</a:t>
            </a:r>
            <a:endParaRPr lang="zh-CN" altLang="en-US" sz="2400" b="1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29731" name="TextBox 29" title=""/>
          <p:cNvSpPr txBox="1"/>
          <p:nvPr>
            <p:custDataLst>
              <p:tags r:id="rId21"/>
            </p:custDataLst>
          </p:nvPr>
        </p:nvSpPr>
        <p:spPr>
          <a:xfrm>
            <a:off x="2979738" y="4743450"/>
            <a:ext cx="3124200" cy="1198880"/>
          </a:xfrm>
          <a:prstGeom prst="rect">
            <a:avLst/>
          </a:prstGeom>
          <a:solidFill>
            <a:srgbClr val="91ECF3"/>
          </a:solidFill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4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2155</a:t>
            </a:r>
            <a:r>
              <a:rPr lang="zh-CN" altLang="en-US" sz="24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最高位上的数是</a:t>
            </a:r>
            <a:r>
              <a:rPr lang="en-US" altLang="zh-CN" sz="24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2</a:t>
            </a:r>
            <a:r>
              <a:rPr lang="zh-CN" altLang="en-US" sz="24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，而</a:t>
            </a:r>
            <a:r>
              <a:rPr lang="en-US" altLang="zh-CN" sz="24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1865</a:t>
            </a:r>
            <a:r>
              <a:rPr lang="zh-CN" altLang="en-US" sz="24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和</a:t>
            </a:r>
            <a:r>
              <a:rPr lang="en-US" altLang="zh-CN" sz="24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1533</a:t>
            </a:r>
            <a:r>
              <a:rPr lang="zh-CN" altLang="en-US" sz="24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最高位上的数都是</a:t>
            </a:r>
            <a:r>
              <a:rPr lang="en-US" altLang="zh-CN" sz="24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1</a:t>
            </a:r>
            <a:r>
              <a:rPr lang="zh-CN" altLang="en-US" sz="24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，</a:t>
            </a:r>
            <a:r>
              <a:rPr lang="en-US" altLang="zh-CN" sz="24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2</a:t>
            </a:r>
            <a:r>
              <a:rPr lang="zh-CN" altLang="en-US" sz="24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大于</a:t>
            </a:r>
            <a:r>
              <a:rPr lang="en-US" altLang="zh-CN" sz="24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1</a:t>
            </a:r>
            <a:r>
              <a:rPr lang="zh-CN" altLang="en-US" sz="24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。</a:t>
            </a:r>
            <a:endParaRPr lang="zh-CN" altLang="en-US" sz="2400" b="1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grpSp>
        <p:nvGrpSpPr>
          <p:cNvPr id="29733" name="组合 31" title=""/>
          <p:cNvGrpSpPr/>
          <p:nvPr>
            <p:custDataLst>
              <p:tags r:id="rId22"/>
            </p:custDataLst>
          </p:nvPr>
        </p:nvGrpSpPr>
        <p:grpSpPr>
          <a:xfrm>
            <a:off x="3062288" y="2312988"/>
            <a:ext cx="1204912" cy="461962"/>
            <a:chOff x="2874385" y="2313207"/>
            <a:chExt cx="1204408" cy="461665"/>
          </a:xfrm>
        </p:grpSpPr>
        <p:grpSp>
          <p:nvGrpSpPr>
            <p:cNvPr id="16435" name="组合 29"/>
            <p:cNvGrpSpPr/>
            <p:nvPr>
              <p:custDataLst>
                <p:tags r:id="rId23"/>
              </p:custDataLst>
            </p:nvPr>
          </p:nvGrpSpPr>
          <p:grpSpPr>
            <a:xfrm>
              <a:off x="2874385" y="2313207"/>
              <a:ext cx="958706" cy="461665"/>
              <a:chOff x="9958676" y="2561566"/>
              <a:chExt cx="958706" cy="461665"/>
            </a:xfrm>
          </p:grpSpPr>
          <p:sp>
            <p:nvSpPr>
              <p:cNvPr id="29" name="矩形: 圆角 28"/>
              <p:cNvSpPr/>
              <p:nvPr>
                <p:custDataLst>
                  <p:tags r:id="rId24"/>
                </p:custDataLst>
              </p:nvPr>
            </p:nvSpPr>
            <p:spPr>
              <a:xfrm>
                <a:off x="9958676" y="2617092"/>
                <a:ext cx="958449" cy="350612"/>
              </a:xfrm>
              <a:prstGeom prst="roundRect">
                <a:avLst/>
              </a:prstGeom>
              <a:solidFill>
                <a:srgbClr val="92D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chemeClr val="lt1"/>
                  </a:solidFill>
                  <a:effectLst/>
                  <a:uLnTx/>
                  <a:uFillTx/>
                  <a:latin typeface="+mn-lt"/>
                  <a:ea typeface="+mn-ea"/>
                  <a:cs typeface="楷体" panose="02010609060101010101" pitchFamily="49" charset="-122"/>
                </a:endParaRPr>
              </a:p>
            </p:txBody>
          </p:sp>
          <p:sp>
            <p:nvSpPr>
              <p:cNvPr id="16438" name="TextBox 29"/>
              <p:cNvSpPr txBox="1"/>
              <p:nvPr>
                <p:custDataLst>
                  <p:tags r:id="rId25"/>
                </p:custDataLst>
              </p:nvPr>
            </p:nvSpPr>
            <p:spPr>
              <a:xfrm>
                <a:off x="9958676" y="2561566"/>
                <a:ext cx="958706" cy="461665"/>
              </a:xfrm>
              <a:prstGeom prst="rect">
                <a:avLst/>
              </a:prstGeom>
              <a:noFill/>
              <a:ln w="9525">
                <a:noFill/>
              </a:ln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2400" b="1">
                    <a:latin typeface="楷体" panose="02010609060101010101" pitchFamily="49" charset="-122"/>
                    <a:ea typeface="楷体" panose="02010609060101010101" pitchFamily="49" charset="-122"/>
                    <a:cs typeface="楷体" panose="02010609060101010101" pitchFamily="49" charset="-122"/>
                  </a:rPr>
                  <a:t>1</a:t>
                </a:r>
                <a:r>
                  <a:rPr lang="zh-CN" altLang="en-US" sz="2400" b="1">
                    <a:latin typeface="楷体" panose="02010609060101010101" pitchFamily="49" charset="-122"/>
                    <a:ea typeface="楷体" panose="02010609060101010101" pitchFamily="49" charset="-122"/>
                    <a:cs typeface="楷体" panose="02010609060101010101" pitchFamily="49" charset="-122"/>
                  </a:rPr>
                  <a:t>个千</a:t>
                </a:r>
                <a:endParaRPr lang="zh-CN" altLang="en-US" sz="2400" b="1"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</p:grpSp>
        <p:sp>
          <p:nvSpPr>
            <p:cNvPr id="31" name="箭头: 右 30"/>
            <p:cNvSpPr/>
            <p:nvPr>
              <p:custDataLst>
                <p:tags r:id="rId26"/>
              </p:custDataLst>
            </p:nvPr>
          </p:nvSpPr>
          <p:spPr>
            <a:xfrm>
              <a:off x="3872504" y="2476614"/>
              <a:ext cx="206289" cy="134851"/>
            </a:xfrm>
            <a:prstGeom prst="rightArrow">
              <a:avLst/>
            </a:prstGeom>
            <a:solidFill>
              <a:srgbClr val="FF00FF"/>
            </a:solidFill>
            <a:ln>
              <a:solidFill>
                <a:srgbClr val="FF00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chemeClr val="lt1"/>
                </a:solidFill>
                <a:effectLst/>
                <a:uLnTx/>
                <a:uFillTx/>
                <a:latin typeface="+mn-lt"/>
                <a:ea typeface="+mn-ea"/>
                <a:cs typeface="楷体" panose="02010609060101010101" pitchFamily="49" charset="-122"/>
              </a:endParaRPr>
            </a:p>
          </p:txBody>
        </p:sp>
      </p:grpSp>
      <p:grpSp>
        <p:nvGrpSpPr>
          <p:cNvPr id="29734" name="组合 32" title=""/>
          <p:cNvGrpSpPr/>
          <p:nvPr>
            <p:custDataLst>
              <p:tags r:id="rId27"/>
            </p:custDataLst>
          </p:nvPr>
        </p:nvGrpSpPr>
        <p:grpSpPr>
          <a:xfrm>
            <a:off x="3062288" y="3011488"/>
            <a:ext cx="1204912" cy="460375"/>
            <a:chOff x="2874385" y="2313207"/>
            <a:chExt cx="1204408" cy="461665"/>
          </a:xfrm>
        </p:grpSpPr>
        <p:grpSp>
          <p:nvGrpSpPr>
            <p:cNvPr id="16431" name="组合 33"/>
            <p:cNvGrpSpPr/>
            <p:nvPr>
              <p:custDataLst>
                <p:tags r:id="rId28"/>
              </p:custDataLst>
            </p:nvPr>
          </p:nvGrpSpPr>
          <p:grpSpPr>
            <a:xfrm>
              <a:off x="2874385" y="2313207"/>
              <a:ext cx="958706" cy="461665"/>
              <a:chOff x="9958676" y="2561566"/>
              <a:chExt cx="958706" cy="461665"/>
            </a:xfrm>
          </p:grpSpPr>
          <p:sp>
            <p:nvSpPr>
              <p:cNvPr id="36" name="矩形: 圆角 35"/>
              <p:cNvSpPr/>
              <p:nvPr>
                <p:custDataLst>
                  <p:tags r:id="rId29"/>
                </p:custDataLst>
              </p:nvPr>
            </p:nvSpPr>
            <p:spPr>
              <a:xfrm>
                <a:off x="9958676" y="2617284"/>
                <a:ext cx="958449" cy="350229"/>
              </a:xfrm>
              <a:prstGeom prst="roundRect">
                <a:avLst/>
              </a:prstGeom>
              <a:solidFill>
                <a:srgbClr val="92D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chemeClr val="lt1"/>
                  </a:solidFill>
                  <a:effectLst/>
                  <a:uLnTx/>
                  <a:uFillTx/>
                  <a:latin typeface="+mn-lt"/>
                  <a:ea typeface="+mn-ea"/>
                  <a:cs typeface="楷体" panose="02010609060101010101" pitchFamily="49" charset="-122"/>
                </a:endParaRPr>
              </a:p>
            </p:txBody>
          </p:sp>
          <p:sp>
            <p:nvSpPr>
              <p:cNvPr id="16434" name="TextBox 29"/>
              <p:cNvSpPr txBox="1"/>
              <p:nvPr>
                <p:custDataLst>
                  <p:tags r:id="rId30"/>
                </p:custDataLst>
              </p:nvPr>
            </p:nvSpPr>
            <p:spPr>
              <a:xfrm>
                <a:off x="9958676" y="2561566"/>
                <a:ext cx="958706" cy="461665"/>
              </a:xfrm>
              <a:prstGeom prst="rect">
                <a:avLst/>
              </a:prstGeom>
              <a:noFill/>
              <a:ln w="9525">
                <a:noFill/>
              </a:ln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2400" b="1">
                    <a:latin typeface="楷体" panose="02010609060101010101" pitchFamily="49" charset="-122"/>
                    <a:ea typeface="楷体" panose="02010609060101010101" pitchFamily="49" charset="-122"/>
                    <a:cs typeface="楷体" panose="02010609060101010101" pitchFamily="49" charset="-122"/>
                  </a:rPr>
                  <a:t>1</a:t>
                </a:r>
                <a:r>
                  <a:rPr lang="zh-CN" altLang="en-US" sz="2400" b="1">
                    <a:latin typeface="楷体" panose="02010609060101010101" pitchFamily="49" charset="-122"/>
                    <a:ea typeface="楷体" panose="02010609060101010101" pitchFamily="49" charset="-122"/>
                    <a:cs typeface="楷体" panose="02010609060101010101" pitchFamily="49" charset="-122"/>
                  </a:rPr>
                  <a:t>个千</a:t>
                </a:r>
                <a:endParaRPr lang="zh-CN" altLang="en-US" sz="2400" b="1"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</p:grpSp>
        <p:sp>
          <p:nvSpPr>
            <p:cNvPr id="35" name="箭头: 右 34"/>
            <p:cNvSpPr/>
            <p:nvPr>
              <p:custDataLst>
                <p:tags r:id="rId31"/>
              </p:custDataLst>
            </p:nvPr>
          </p:nvSpPr>
          <p:spPr>
            <a:xfrm>
              <a:off x="3872504" y="2475586"/>
              <a:ext cx="206289" cy="136908"/>
            </a:xfrm>
            <a:prstGeom prst="rightArrow">
              <a:avLst/>
            </a:prstGeom>
            <a:solidFill>
              <a:srgbClr val="FF00FF"/>
            </a:solidFill>
            <a:ln>
              <a:solidFill>
                <a:srgbClr val="FF00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chemeClr val="lt1"/>
                </a:solidFill>
                <a:effectLst/>
                <a:uLnTx/>
                <a:uFillTx/>
                <a:latin typeface="+mn-lt"/>
                <a:ea typeface="+mn-ea"/>
                <a:cs typeface="楷体" panose="02010609060101010101" pitchFamily="49" charset="-122"/>
              </a:endParaRPr>
            </a:p>
          </p:txBody>
        </p:sp>
      </p:grpSp>
      <p:grpSp>
        <p:nvGrpSpPr>
          <p:cNvPr id="29735" name="组合 37" title=""/>
          <p:cNvGrpSpPr/>
          <p:nvPr>
            <p:custDataLst>
              <p:tags r:id="rId32"/>
            </p:custDataLst>
          </p:nvPr>
        </p:nvGrpSpPr>
        <p:grpSpPr>
          <a:xfrm>
            <a:off x="3062288" y="3708400"/>
            <a:ext cx="1204912" cy="461963"/>
            <a:chOff x="2874385" y="2313207"/>
            <a:chExt cx="1204408" cy="461665"/>
          </a:xfrm>
        </p:grpSpPr>
        <p:grpSp>
          <p:nvGrpSpPr>
            <p:cNvPr id="16427" name="组合 38"/>
            <p:cNvGrpSpPr/>
            <p:nvPr>
              <p:custDataLst>
                <p:tags r:id="rId33"/>
              </p:custDataLst>
            </p:nvPr>
          </p:nvGrpSpPr>
          <p:grpSpPr>
            <a:xfrm>
              <a:off x="2874385" y="2313207"/>
              <a:ext cx="958706" cy="461665"/>
              <a:chOff x="9958676" y="2561566"/>
              <a:chExt cx="958706" cy="461665"/>
            </a:xfrm>
          </p:grpSpPr>
          <p:sp>
            <p:nvSpPr>
              <p:cNvPr id="41" name="矩形: 圆角 40"/>
              <p:cNvSpPr/>
              <p:nvPr>
                <p:custDataLst>
                  <p:tags r:id="rId34"/>
                </p:custDataLst>
              </p:nvPr>
            </p:nvSpPr>
            <p:spPr>
              <a:xfrm>
                <a:off x="9958676" y="2617093"/>
                <a:ext cx="958449" cy="350611"/>
              </a:xfrm>
              <a:prstGeom prst="roundRect">
                <a:avLst/>
              </a:prstGeom>
              <a:solidFill>
                <a:srgbClr val="92D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chemeClr val="lt1"/>
                  </a:solidFill>
                  <a:effectLst/>
                  <a:uLnTx/>
                  <a:uFillTx/>
                  <a:latin typeface="+mn-lt"/>
                  <a:ea typeface="+mn-ea"/>
                  <a:cs typeface="楷体" panose="02010609060101010101" pitchFamily="49" charset="-122"/>
                </a:endParaRPr>
              </a:p>
            </p:txBody>
          </p:sp>
          <p:sp>
            <p:nvSpPr>
              <p:cNvPr id="16430" name="TextBox 29"/>
              <p:cNvSpPr txBox="1"/>
              <p:nvPr>
                <p:custDataLst>
                  <p:tags r:id="rId35"/>
                </p:custDataLst>
              </p:nvPr>
            </p:nvSpPr>
            <p:spPr>
              <a:xfrm>
                <a:off x="9958676" y="2561566"/>
                <a:ext cx="958706" cy="461665"/>
              </a:xfrm>
              <a:prstGeom prst="rect">
                <a:avLst/>
              </a:prstGeom>
              <a:noFill/>
              <a:ln w="9525">
                <a:noFill/>
              </a:ln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2400" b="1">
                    <a:latin typeface="楷体" panose="02010609060101010101" pitchFamily="49" charset="-122"/>
                    <a:ea typeface="楷体" panose="02010609060101010101" pitchFamily="49" charset="-122"/>
                    <a:cs typeface="楷体" panose="02010609060101010101" pitchFamily="49" charset="-122"/>
                  </a:rPr>
                  <a:t>2</a:t>
                </a:r>
                <a:r>
                  <a:rPr lang="zh-CN" altLang="en-US" sz="2400" b="1">
                    <a:latin typeface="楷体" panose="02010609060101010101" pitchFamily="49" charset="-122"/>
                    <a:ea typeface="楷体" panose="02010609060101010101" pitchFamily="49" charset="-122"/>
                    <a:cs typeface="楷体" panose="02010609060101010101" pitchFamily="49" charset="-122"/>
                  </a:rPr>
                  <a:t>个千</a:t>
                </a:r>
                <a:endParaRPr lang="zh-CN" altLang="en-US" sz="2400" b="1"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</p:grpSp>
        <p:sp>
          <p:nvSpPr>
            <p:cNvPr id="40" name="箭头: 右 39"/>
            <p:cNvSpPr/>
            <p:nvPr>
              <p:custDataLst>
                <p:tags r:id="rId36"/>
              </p:custDataLst>
            </p:nvPr>
          </p:nvSpPr>
          <p:spPr>
            <a:xfrm>
              <a:off x="3872504" y="2476615"/>
              <a:ext cx="206289" cy="134850"/>
            </a:xfrm>
            <a:prstGeom prst="rightArrow">
              <a:avLst/>
            </a:prstGeom>
            <a:solidFill>
              <a:srgbClr val="FF00FF"/>
            </a:solidFill>
            <a:ln>
              <a:solidFill>
                <a:srgbClr val="FF00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chemeClr val="lt1"/>
                </a:solidFill>
                <a:effectLst/>
                <a:uLnTx/>
                <a:uFillTx/>
                <a:latin typeface="+mn-lt"/>
                <a:ea typeface="+mn-ea"/>
                <a:cs typeface="楷体" panose="02010609060101010101" pitchFamily="49" charset="-122"/>
              </a:endParaRPr>
            </a:p>
          </p:txBody>
        </p:sp>
      </p:grpSp>
      <p:grpSp>
        <p:nvGrpSpPr>
          <p:cNvPr id="3" name="组合 2" title=""/>
          <p:cNvGrpSpPr/>
          <p:nvPr>
            <p:custDataLst>
              <p:tags r:id="rId37"/>
            </p:custDataLst>
          </p:nvPr>
        </p:nvGrpSpPr>
        <p:grpSpPr>
          <a:xfrm>
            <a:off x="6756400" y="4929188"/>
            <a:ext cx="2298700" cy="830262"/>
            <a:chOff x="6755892" y="4929188"/>
            <a:chExt cx="2299222" cy="830262"/>
          </a:xfrm>
        </p:grpSpPr>
        <p:sp>
          <p:nvSpPr>
            <p:cNvPr id="29732" name="TextBox 29"/>
            <p:cNvSpPr txBox="1">
              <a:spLocks noChangeArrowheads="1"/>
            </p:cNvSpPr>
            <p:nvPr>
              <p:custDataLst>
                <p:tags r:id="rId38"/>
              </p:custDataLst>
            </p:nvPr>
          </p:nvSpPr>
          <p:spPr bwMode="auto">
            <a:xfrm>
              <a:off x="7125864" y="4929188"/>
              <a:ext cx="1929250" cy="830262"/>
            </a:xfrm>
            <a:prstGeom prst="rect">
              <a:avLst/>
            </a:prstGeom>
            <a:solidFill>
              <a:schemeClr val="accent4">
                <a:lumMod val="40000"/>
                <a:lumOff val="60000"/>
              </a:schemeClr>
            </a:solidFill>
            <a:ln>
              <a:noFill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en-US" altLang="zh-CN" sz="2400" b="1" i="0" u="none" strike="noStrike" kern="1200" cap="none" spc="0" normalizeH="0" baseline="0" noProof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rPr>
                <a:t>2155</a:t>
              </a:r>
              <a:r>
                <a:rPr kumimoji="0" lang="zh-CN" altLang="en-US" sz="2400" b="1" i="0" u="none" strike="noStrike" kern="1200" cap="none" spc="0" normalizeH="0" baseline="0" noProof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rPr>
                <a:t>大于</a:t>
              </a:r>
              <a:r>
                <a:rPr kumimoji="0" lang="en-US" altLang="zh-CN" sz="2400" b="1" i="0" u="none" strike="noStrike" kern="1200" cap="none" spc="0" normalizeH="0" baseline="0" noProof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rPr>
                <a:t>1865</a:t>
              </a:r>
              <a:r>
                <a:rPr kumimoji="0" lang="zh-CN" altLang="en-US" sz="2400" b="1" i="0" u="none" strike="noStrike" kern="1200" cap="none" spc="0" normalizeH="0" baseline="0" noProof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rPr>
                <a:t>和</a:t>
              </a:r>
              <a:r>
                <a:rPr kumimoji="0" lang="en-US" altLang="zh-CN" sz="2400" b="1" i="0" u="none" strike="noStrike" kern="1200" cap="none" spc="0" normalizeH="0" baseline="0" noProof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rPr>
                <a:t>1533</a:t>
              </a:r>
              <a:r>
                <a:rPr kumimoji="0" lang="zh-CN" altLang="en-US" sz="2400" b="1" i="0" u="none" strike="noStrike" kern="1200" cap="none" spc="0" normalizeH="0" baseline="0" noProof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rPr>
                <a:t>。</a:t>
              </a:r>
              <a:endParaRPr kumimoji="0" lang="zh-CN" altLang="en-US" sz="24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  <p:sp>
          <p:nvSpPr>
            <p:cNvPr id="16426" name="KSO_Shape"/>
            <p:cNvSpPr/>
            <p:nvPr>
              <p:custDataLst>
                <p:tags r:id="rId39"/>
              </p:custDataLst>
            </p:nvPr>
          </p:nvSpPr>
          <p:spPr>
            <a:xfrm>
              <a:off x="6755892" y="5191125"/>
              <a:ext cx="267208" cy="304800"/>
            </a:xfrm>
            <a:custGeom>
              <a:cxnLst>
                <a:cxn ang="0">
                  <a:pos x="151185" y="152436"/>
                </a:cxn>
                <a:cxn ang="0">
                  <a:pos x="0" y="0"/>
                </a:cxn>
                <a:cxn ang="0">
                  <a:pos x="55360" y="152436"/>
                </a:cxn>
                <a:cxn ang="0">
                  <a:pos x="0" y="304800"/>
                </a:cxn>
                <a:cxn ang="0">
                  <a:pos x="151185" y="152436"/>
                </a:cxn>
                <a:cxn ang="0">
                  <a:pos x="267208" y="152436"/>
                </a:cxn>
                <a:cxn ang="0">
                  <a:pos x="116023" y="0"/>
                </a:cxn>
                <a:cxn ang="0">
                  <a:pos x="171382" y="152436"/>
                </a:cxn>
                <a:cxn ang="0">
                  <a:pos x="116023" y="304800"/>
                </a:cxn>
                <a:cxn ang="0">
                  <a:pos x="267208" y="152436"/>
                </a:cxn>
              </a:cxnLst>
              <a:rect l="l" t="t" r="r" b="b"/>
              <a:pathLst>
                <a:path w="3678" h="4197">
                  <a:moveTo>
                    <a:pt x="2081" y="2099"/>
                  </a:moveTo>
                  <a:lnTo>
                    <a:pt x="0" y="0"/>
                  </a:lnTo>
                  <a:lnTo>
                    <a:pt x="762" y="2099"/>
                  </a:lnTo>
                  <a:lnTo>
                    <a:pt x="0" y="4197"/>
                  </a:lnTo>
                  <a:lnTo>
                    <a:pt x="2081" y="2099"/>
                  </a:lnTo>
                  <a:close/>
                  <a:moveTo>
                    <a:pt x="3678" y="2099"/>
                  </a:moveTo>
                  <a:lnTo>
                    <a:pt x="1597" y="0"/>
                  </a:lnTo>
                  <a:lnTo>
                    <a:pt x="2359" y="2099"/>
                  </a:lnTo>
                  <a:lnTo>
                    <a:pt x="1597" y="4197"/>
                  </a:lnTo>
                  <a:lnTo>
                    <a:pt x="3678" y="2099"/>
                  </a:lnTo>
                  <a:close/>
                </a:path>
              </a:pathLst>
            </a:custGeom>
            <a:solidFill>
              <a:srgbClr val="FF00FF">
                <a:alpha val="100000"/>
              </a:srgb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</p:grpSp>
      <p:sp>
        <p:nvSpPr>
          <p:cNvPr id="39" name="矩形: 圆角 38" title=""/>
          <p:cNvSpPr/>
          <p:nvPr>
            <p:custDataLst>
              <p:tags r:id="rId40"/>
            </p:custDataLst>
          </p:nvPr>
        </p:nvSpPr>
        <p:spPr>
          <a:xfrm>
            <a:off x="4324350" y="2306638"/>
            <a:ext cx="388938" cy="1808163"/>
          </a:xfrm>
          <a:prstGeom prst="roundRect">
            <a:avLst>
              <a:gd name="adj" fmla="val 50000"/>
            </a:avLst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楷体" panose="02010609060101010101" pitchFamily="49" charset="-122"/>
            </a:endParaRPr>
          </a:p>
        </p:txBody>
      </p:sp>
    </p:spTree>
    <p:custDataLst>
      <p:tags r:id="rId41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1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297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297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297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297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731" grpId="0"/>
      <p:bldP spid="39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pic>
        <p:nvPicPr>
          <p:cNvPr id="17411" name="图片 2" title="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1829435" y="1442720"/>
            <a:ext cx="8482013" cy="1985963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7412" name="TextBox 29" title=""/>
          <p:cNvSpPr txBox="1"/>
          <p:nvPr>
            <p:custDataLst>
              <p:tags r:id="rId6"/>
            </p:custDataLst>
          </p:nvPr>
        </p:nvSpPr>
        <p:spPr>
          <a:xfrm>
            <a:off x="822960" y="3449320"/>
            <a:ext cx="2633663" cy="52197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（</a:t>
            </a:r>
            <a:r>
              <a:rPr lang="en-US" altLang="zh-CN"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2</a:t>
            </a:r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）谁最高？</a:t>
            </a:r>
            <a:endParaRPr lang="zh-CN" altLang="en-US" sz="2800" b="1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31749" name="TextBox 29" title=""/>
          <p:cNvSpPr txBox="1"/>
          <p:nvPr>
            <p:custDataLst>
              <p:tags r:id="rId7"/>
            </p:custDataLst>
          </p:nvPr>
        </p:nvSpPr>
        <p:spPr>
          <a:xfrm>
            <a:off x="4895215" y="4541520"/>
            <a:ext cx="3513455" cy="521970"/>
          </a:xfrm>
          <a:prstGeom prst="rect">
            <a:avLst/>
          </a:prstGeom>
          <a:solidFill>
            <a:srgbClr val="FFFF00"/>
          </a:solidFill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四座山中，华山最高。</a:t>
            </a:r>
            <a:endParaRPr lang="zh-CN" altLang="en-US" sz="2800" b="1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pic>
        <p:nvPicPr>
          <p:cNvPr id="12" name="图片 11" title="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2601" y="4322131"/>
            <a:ext cx="1613734" cy="2535869"/>
          </a:xfrm>
          <a:prstGeom prst="rect">
            <a:avLst/>
          </a:prstGeom>
        </p:spPr>
      </p:pic>
      <p:pic>
        <p:nvPicPr>
          <p:cNvPr id="9" name="Picture 3" title=""/>
          <p:cNvPicPr>
            <a:picLocks noChangeAspect="1" noChangeArrowheads="1"/>
          </p:cNvPicPr>
          <p:nvPr>
            <p:custDataLst>
              <p:tags r:id="rId11"/>
            </p:custDataLst>
          </p:nvPr>
        </p:nvPicPr>
        <p:blipFill>
          <a:blip r:embed="rId10">
            <a:clrChange>
              <a:clrFrom>
                <a:srgbClr val="FFFFFF">
                  <a:alpha val="100000"/>
                </a:srgbClr>
              </a:clrFrom>
              <a:clrTo>
                <a:srgbClr val="FFFFFF">
                  <a:alpha val="100000"/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7139" t="31895" b="20811"/>
          <a:stretch>
            <a:fillRect/>
          </a:stretch>
        </p:blipFill>
        <p:spPr bwMode="auto">
          <a:xfrm>
            <a:off x="8818278" y="4322536"/>
            <a:ext cx="1102076" cy="173164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custDataLst>
      <p:tags r:id="rId12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17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17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749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>
            <p:custDataLst>
              <p:tags r:id="rId3"/>
            </p:custDataLst>
          </p:nvPr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4"/>
              </a:rPr>
              <a:t>https://d.book118.com/595112210223011113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AS_UNIQUEID" val="1680"/>
</p:tagLst>
</file>

<file path=ppt/tags/tag2.xml><?xml version="1.0" encoding="utf-8"?>
<p:tagLst xmlns:p="http://schemas.openxmlformats.org/presentationml/2006/main">
  <p:tag name="AS_UNIQUEID" val="1681"/>
</p:tagLst>
</file>

<file path=ppt/tags/tag3.xml><?xml version="1.0" encoding="utf-8"?>
<p:tagLst xmlns:p="http://schemas.openxmlformats.org/presentationml/2006/main">
  <p:tag name="AS_UNIQUEID" val="1682"/>
</p:tagLst>
</file>

<file path=ppt/tags/tag4.xml><?xml version="1.0" encoding="utf-8"?>
<p:tagLst xmlns:p="http://schemas.openxmlformats.org/presentationml/2006/main">
  <p:tag name="AS_UNIQUEID" val="1683"/>
</p:tagLst>
</file>

<file path=ppt/tags/tag5.xml><?xml version="1.0" encoding="utf-8"?>
<p:tagLst xmlns:p="http://schemas.openxmlformats.org/presentationml/2006/main">
  <p:tag name="AS_UNIQUEID" val="1684"/>
</p:tagLst>
</file>

<file path=ppt/tags/tag6.xml><?xml version="1.0" encoding="utf-8"?>
<p:tagLst xmlns:p="http://schemas.openxmlformats.org/presentationml/2006/main">
  <p:tag name="AS_UNIQUEID" val="1685"/>
</p:tagLst>
</file>

<file path=ppt/tags/tag7.xml><?xml version="1.0" encoding="utf-8"?>
<p:tagLst xmlns:p="http://schemas.openxmlformats.org/presentationml/2006/main">
  <p:tag name="AS_UNIQUEID" val="1686"/>
</p:tagLst>
</file>

<file path=ppt/tags/tag8.xml><?xml version="1.0" encoding="utf-8"?>
<p:tagLst xmlns:p="http://schemas.openxmlformats.org/presentationml/2006/main">
  <p:tag name="AS_UNIQUEID" val="1687"/>
</p:tagLst>
</file>

<file path=ppt/tags/tag9.xml><?xml version="1.0" encoding="utf-8"?>
<p:tagLst xmlns:p="http://schemas.openxmlformats.org/presentationml/2006/main">
  <p:tag name="AS_UNIQUEID" val="1688"/>
</p:tagLst>
</file>

<file path=ppt/tags/tag10.xml><?xml version="1.0" encoding="utf-8"?>
<p:tagLst xmlns:p="http://schemas.openxmlformats.org/presentationml/2006/main">
  <p:tag name="AS_UNIQUEID" val="1689"/>
</p:tagLst>
</file>

<file path=ppt/tags/tag11.xml><?xml version="1.0" encoding="utf-8"?>
<p:tagLst xmlns:p="http://schemas.openxmlformats.org/presentationml/2006/main">
  <p:tag name="AS_UNIQUEID" val="1690"/>
</p:tagLst>
</file>

<file path=ppt/tags/tag12.xml><?xml version="1.0" encoding="utf-8"?>
<p:tagLst xmlns:p="http://schemas.openxmlformats.org/presentationml/2006/main">
  <p:tag name="AS_UNIQUEID" val="1691"/>
</p:tagLst>
</file>

<file path=ppt/tags/tag13.xml><?xml version="1.0" encoding="utf-8"?>
<p:tagLst xmlns:p="http://schemas.openxmlformats.org/presentationml/2006/main">
  <p:tag name="AS_UNIQUEID" val="1692"/>
</p:tagLst>
</file>

<file path=ppt/tags/tag14.xml><?xml version="1.0" encoding="utf-8"?>
<p:tagLst xmlns:p="http://schemas.openxmlformats.org/presentationml/2006/main">
  <p:tag name="AS_UNIQUEID" val="1693"/>
</p:tagLst>
</file>

<file path=ppt/tags/tag15.xml><?xml version="1.0" encoding="utf-8"?>
<p:tagLst xmlns:p="http://schemas.openxmlformats.org/presentationml/2006/main">
  <p:tag name="AS_UNIQUEID" val="1694"/>
</p:tagLst>
</file>

<file path=ppt/tags/tag16.xml><?xml version="1.0" encoding="utf-8"?>
<p:tagLst xmlns:p="http://schemas.openxmlformats.org/presentationml/2006/main">
  <p:tag name="AS_UNIQUEID" val="1695"/>
</p:tagLst>
</file>

<file path=ppt/tags/tag17.xml><?xml version="1.0" encoding="utf-8"?>
<p:tagLst xmlns:p="http://schemas.openxmlformats.org/presentationml/2006/main">
  <p:tag name="AS_UNIQUEID" val="1696"/>
</p:tagLst>
</file>

<file path=ppt/tags/tag18.xml><?xml version="1.0" encoding="utf-8"?>
<p:tagLst xmlns:p="http://schemas.openxmlformats.org/presentationml/2006/main">
  <p:tag name="AS_UNIQUEID" val="1697"/>
</p:tagLst>
</file>

<file path=ppt/tags/tag19.xml><?xml version="1.0" encoding="utf-8"?>
<p:tagLst xmlns:p="http://schemas.openxmlformats.org/presentationml/2006/main">
  <p:tag name="AS_UNIQUEID" val="1698"/>
</p:tagLst>
</file>

<file path=ppt/tags/tag20.xml><?xml version="1.0" encoding="utf-8"?>
<p:tagLst xmlns:p="http://schemas.openxmlformats.org/presentationml/2006/main">
  <p:tag name="AS_UNIQUEID" val="1699"/>
</p:tagLst>
</file>

<file path=ppt/tags/tag21.xml><?xml version="1.0" encoding="utf-8"?>
<p:tagLst xmlns:p="http://schemas.openxmlformats.org/presentationml/2006/main">
  <p:tag name="AS_UNIQUEID" val="1700"/>
</p:tagLst>
</file>

<file path=ppt/tags/tag22.xml><?xml version="1.0" encoding="utf-8"?>
<p:tagLst xmlns:p="http://schemas.openxmlformats.org/presentationml/2006/main">
  <p:tag name="AS_UNIQUEID" val="1701"/>
</p:tagLst>
</file>

<file path=ppt/tags/tag23.xml><?xml version="1.0" encoding="utf-8"?>
<p:tagLst xmlns:p="http://schemas.openxmlformats.org/presentationml/2006/main">
  <p:tag name="AS_UNIQUEID" val="1702"/>
</p:tagLst>
</file>

<file path=ppt/tags/tag24.xml><?xml version="1.0" encoding="utf-8"?>
<p:tagLst xmlns:p="http://schemas.openxmlformats.org/presentationml/2006/main">
  <p:tag name="AS_UNIQUEID" val="1703"/>
</p:tagLst>
</file>

<file path=ppt/tags/tag25.xml><?xml version="1.0" encoding="utf-8"?>
<p:tagLst xmlns:p="http://schemas.openxmlformats.org/presentationml/2006/main">
  <p:tag name="AS_UNIQUEID" val="1704"/>
</p:tagLst>
</file>

<file path=ppt/tags/tag26.xml><?xml version="1.0" encoding="utf-8"?>
<p:tagLst xmlns:p="http://schemas.openxmlformats.org/presentationml/2006/main">
  <p:tag name="AS_UNIQUEID" val="1705"/>
</p:tagLst>
</file>

<file path=ppt/tags/tag27.xml><?xml version="1.0" encoding="utf-8"?>
<p:tagLst xmlns:p="http://schemas.openxmlformats.org/presentationml/2006/main">
  <p:tag name="AS_UNIQUEID" val="1706"/>
</p:tagLst>
</file>

<file path=ppt/tags/tag28.xml><?xml version="1.0" encoding="utf-8"?>
<p:tagLst xmlns:p="http://schemas.openxmlformats.org/presentationml/2006/main">
  <p:tag name="AS_UNIQUEID" val="1707"/>
</p:tagLst>
</file>

<file path=ppt/tags/tag29.xml><?xml version="1.0" encoding="utf-8"?>
<p:tagLst xmlns:p="http://schemas.openxmlformats.org/presentationml/2006/main">
  <p:tag name="AS_UNIQUEID" val="1708"/>
</p:tagLst>
</file>

<file path=ppt/tags/tag30.xml><?xml version="1.0" encoding="utf-8"?>
<p:tagLst xmlns:p="http://schemas.openxmlformats.org/presentationml/2006/main">
  <p:tag name="AS_UNIQUEID" val="1709"/>
</p:tagLst>
</file>

<file path=ppt/tags/tag31.xml><?xml version="1.0" encoding="utf-8"?>
<p:tagLst xmlns:p="http://schemas.openxmlformats.org/presentationml/2006/main">
  <p:tag name="AS_UNIQUEID" val="1710"/>
</p:tagLst>
</file>

<file path=ppt/tags/tag32.xml><?xml version="1.0" encoding="utf-8"?>
<p:tagLst xmlns:p="http://schemas.openxmlformats.org/presentationml/2006/main">
  <p:tag name="AS_UNIQUEID" val="1711"/>
</p:tagLst>
</file>

<file path=ppt/tags/tag33.xml><?xml version="1.0" encoding="utf-8"?>
<p:tagLst xmlns:p="http://schemas.openxmlformats.org/presentationml/2006/main">
  <p:tag name="AS_UNIQUEID" val="1712"/>
</p:tagLst>
</file>

<file path=ppt/tags/tag34.xml><?xml version="1.0" encoding="utf-8"?>
<p:tagLst xmlns:p="http://schemas.openxmlformats.org/presentationml/2006/main">
  <p:tag name="AS_UNIQUEID" val="1713"/>
</p:tagLst>
</file>

<file path=ppt/tags/tag35.xml><?xml version="1.0" encoding="utf-8"?>
<p:tagLst xmlns:p="http://schemas.openxmlformats.org/presentationml/2006/main">
  <p:tag name="AS_UNIQUEID" val="1714"/>
</p:tagLst>
</file>

<file path=ppt/tags/tag36.xml><?xml version="1.0" encoding="utf-8"?>
<p:tagLst xmlns:p="http://schemas.openxmlformats.org/presentationml/2006/main">
  <p:tag name="AS_UNIQUEID" val="1715"/>
</p:tagLst>
</file>

<file path=ppt/tags/tag37.xml><?xml version="1.0" encoding="utf-8"?>
<p:tagLst xmlns:p="http://schemas.openxmlformats.org/presentationml/2006/main">
  <p:tag name="AS_UNIQUEID" val="1716"/>
</p:tagLst>
</file>

<file path=ppt/tags/tag38.xml><?xml version="1.0" encoding="utf-8"?>
<p:tagLst xmlns:p="http://schemas.openxmlformats.org/presentationml/2006/main">
  <p:tag name="AS_UNIQUEID" val="1717"/>
</p:tagLst>
</file>

<file path=ppt/tags/tag39.xml><?xml version="1.0" encoding="utf-8"?>
<p:tagLst xmlns:p="http://schemas.openxmlformats.org/presentationml/2006/main">
  <p:tag name="AS_UNIQUEID" val="1718"/>
</p:tagLst>
</file>

<file path=ppt/tags/tag40.xml><?xml version="1.0" encoding="utf-8"?>
<p:tagLst xmlns:p="http://schemas.openxmlformats.org/presentationml/2006/main">
  <p:tag name="AS_UNIQUEID" val="1719"/>
</p:tagLst>
</file>

<file path=ppt/tags/tag41.xml><?xml version="1.0" encoding="utf-8"?>
<p:tagLst xmlns:p="http://schemas.openxmlformats.org/presentationml/2006/main">
  <p:tag name="AS_UNIQUEID" val="1720"/>
</p:tagLst>
</file>

<file path=ppt/tags/tag42.xml><?xml version="1.0" encoding="utf-8"?>
<p:tagLst xmlns:p="http://schemas.openxmlformats.org/presentationml/2006/main">
  <p:tag name="AS_UNIQUEID" val="1721"/>
</p:tagLst>
</file>

<file path=ppt/tags/tag43.xml><?xml version="1.0" encoding="utf-8"?>
<p:tagLst xmlns:p="http://schemas.openxmlformats.org/presentationml/2006/main">
  <p:tag name="AS_UNIQUEID" val="1722"/>
</p:tagLst>
</file>

<file path=ppt/tags/tag44.xml><?xml version="1.0" encoding="utf-8"?>
<p:tagLst xmlns:p="http://schemas.openxmlformats.org/presentationml/2006/main">
  <p:tag name="AS_UNIQUEID" val="1723"/>
</p:tagLst>
</file>

<file path=ppt/tags/tag45.xml><?xml version="1.0" encoding="utf-8"?>
<p:tagLst xmlns:p="http://schemas.openxmlformats.org/presentationml/2006/main">
  <p:tag name="AS_UNIQUEID" val="1724"/>
</p:tagLst>
</file>

<file path=ppt/tags/tag46.xml><?xml version="1.0" encoding="utf-8"?>
<p:tagLst xmlns:p="http://schemas.openxmlformats.org/presentationml/2006/main">
  <p:tag name="AS_UNIQUEID" val="1725"/>
</p:tagLst>
</file>

<file path=ppt/tags/tag47.xml><?xml version="1.0" encoding="utf-8"?>
<p:tagLst xmlns:p="http://schemas.openxmlformats.org/presentationml/2006/main">
  <p:tag name="AS_UNIQUEID" val="1726"/>
</p:tagLst>
</file>

<file path=ppt/tags/tag48.xml><?xml version="1.0" encoding="utf-8"?>
<p:tagLst xmlns:p="http://schemas.openxmlformats.org/presentationml/2006/main">
  <p:tag name="AS_UNIQUEID" val="1727"/>
</p:tagLst>
</file>

<file path=ppt/tags/tag49.xml><?xml version="1.0" encoding="utf-8"?>
<p:tagLst xmlns:p="http://schemas.openxmlformats.org/presentationml/2006/main">
  <p:tag name="AS_UNIQUEID" val="1728"/>
</p:tagLst>
</file>

<file path=ppt/tags/tag50.xml><?xml version="1.0" encoding="utf-8"?>
<p:tagLst xmlns:p="http://schemas.openxmlformats.org/presentationml/2006/main">
  <p:tag name="AS_UNIQUEID" val="1729"/>
</p:tagLst>
</file>

<file path=ppt/tags/tag51.xml><?xml version="1.0" encoding="utf-8"?>
<p:tagLst xmlns:p="http://schemas.openxmlformats.org/presentationml/2006/main">
  <p:tag name="AS_UNIQUEID" val="1730"/>
</p:tagLst>
</file>

<file path=ppt/tags/tag52.xml><?xml version="1.0" encoding="utf-8"?>
<p:tagLst xmlns:p="http://schemas.openxmlformats.org/presentationml/2006/main">
  <p:tag name="AS_UNIQUEID" val="1731"/>
</p:tagLst>
</file>

<file path=ppt/tags/tag53.xml><?xml version="1.0" encoding="utf-8"?>
<p:tagLst xmlns:p="http://schemas.openxmlformats.org/presentationml/2006/main">
  <p:tag name="AS_UNIQUEID" val="1732"/>
</p:tagLst>
</file>

<file path=ppt/tags/tag54.xml><?xml version="1.0" encoding="utf-8"?>
<p:tagLst xmlns:p="http://schemas.openxmlformats.org/presentationml/2006/main">
  <p:tag name="AS_UNIQUEID" val="1733"/>
</p:tagLst>
</file>

<file path=ppt/tags/tag55.xml><?xml version="1.0" encoding="utf-8"?>
<p:tagLst xmlns:p="http://schemas.openxmlformats.org/presentationml/2006/main">
  <p:tag name="AS_UNIQUEID" val="1734"/>
</p:tagLst>
</file>

<file path=ppt/tags/tag56.xml><?xml version="1.0" encoding="utf-8"?>
<p:tagLst xmlns:p="http://schemas.openxmlformats.org/presentationml/2006/main">
  <p:tag name="AS_UNIQUEID" val="1735"/>
</p:tagLst>
</file>

<file path=ppt/tags/tag57.xml><?xml version="1.0" encoding="utf-8"?>
<p:tagLst xmlns:p="http://schemas.openxmlformats.org/presentationml/2006/main">
  <p:tag name="AS_UNIQUEID" val="1736"/>
</p:tagLst>
</file>

<file path=ppt/tags/tag58.xml><?xml version="1.0" encoding="utf-8"?>
<p:tagLst xmlns:p="http://schemas.openxmlformats.org/presentationml/2006/main">
  <p:tag name="AS_UNIQUEID" val="1737"/>
</p:tagLst>
</file>

<file path=ppt/tags/tag59.xml><?xml version="1.0" encoding="utf-8"?>
<p:tagLst xmlns:p="http://schemas.openxmlformats.org/presentationml/2006/main">
  <p:tag name="AS_UNIQUEID" val="1738"/>
</p:tagLst>
</file>

<file path=ppt/tags/tag60.xml><?xml version="1.0" encoding="utf-8"?>
<p:tagLst xmlns:p="http://schemas.openxmlformats.org/presentationml/2006/main">
  <p:tag name="AS_UNIQUEID" val="1739"/>
</p:tagLst>
</file>

<file path=ppt/tags/tag61.xml><?xml version="1.0" encoding="utf-8"?>
<p:tagLst xmlns:p="http://schemas.openxmlformats.org/presentationml/2006/main">
  <p:tag name="AS_UNIQUEID" val="1740"/>
</p:tagLst>
</file>

<file path=ppt/tags/tag62.xml><?xml version="1.0" encoding="utf-8"?>
<p:tagLst xmlns:p="http://schemas.openxmlformats.org/presentationml/2006/main">
  <p:tag name="AS_UNIQUEID" val="1741"/>
</p:tagLst>
</file>

<file path=ppt/tags/tag63.xml><?xml version="1.0" encoding="utf-8"?>
<p:tagLst xmlns:p="http://schemas.openxmlformats.org/presentationml/2006/main">
  <p:tag name="AS_UNIQUEID" val="1742"/>
</p:tagLst>
</file>

<file path=ppt/tags/tag64.xml><?xml version="1.0" encoding="utf-8"?>
<p:tagLst xmlns:p="http://schemas.openxmlformats.org/presentationml/2006/main">
  <p:tag name="AS_UNIQUEID" val="1743"/>
</p:tagLst>
</file>

<file path=ppt/tags/tag65.xml><?xml version="1.0" encoding="utf-8"?>
<p:tagLst xmlns:p="http://schemas.openxmlformats.org/presentationml/2006/main">
  <p:tag name="AS_UNIQUEID" val="1744"/>
</p:tagLst>
</file>

<file path=ppt/tags/tag66.xml><?xml version="1.0" encoding="utf-8"?>
<p:tagLst xmlns:p="http://schemas.openxmlformats.org/presentationml/2006/main">
  <p:tag name="AS_UNIQUEID" val="1745"/>
</p:tagLst>
</file>

<file path=ppt/tags/tag67.xml><?xml version="1.0" encoding="utf-8"?>
<p:tagLst xmlns:p="http://schemas.openxmlformats.org/presentationml/2006/main">
  <p:tag name="AS_UNIQUEID" val="1746"/>
</p:tagLst>
</file>

<file path=ppt/tags/tag68.xml><?xml version="1.0" encoding="utf-8"?>
<p:tagLst xmlns:p="http://schemas.openxmlformats.org/presentationml/2006/main">
  <p:tag name="AS_UNIQUEID" val="1747"/>
</p:tagLst>
</file>

<file path=ppt/tags/tag69.xml><?xml version="1.0" encoding="utf-8"?>
<p:tagLst xmlns:p="http://schemas.openxmlformats.org/presentationml/2006/main">
  <p:tag name="AS_UNIQUEID" val="1748"/>
</p:tagLst>
</file>

<file path=ppt/tags/tag70.xml><?xml version="1.0" encoding="utf-8"?>
<p:tagLst xmlns:p="http://schemas.openxmlformats.org/presentationml/2006/main">
  <p:tag name="AS_UNIQUEID" val="1749"/>
</p:tagLst>
</file>

<file path=ppt/tags/tag71.xml><?xml version="1.0" encoding="utf-8"?>
<p:tagLst xmlns:p="http://schemas.openxmlformats.org/presentationml/2006/main">
  <p:tag name="AS_UNIQUEID" val="1750"/>
</p:tagLst>
</file>

<file path=ppt/tags/tag72.xml><?xml version="1.0" encoding="utf-8"?>
<p:tagLst xmlns:p="http://schemas.openxmlformats.org/presentationml/2006/main">
  <p:tag name="AS_UNIQUEID" val="1751"/>
</p:tagLst>
</file>

<file path=ppt/tags/tag73.xml><?xml version="1.0" encoding="utf-8"?>
<p:tagLst xmlns:p="http://schemas.openxmlformats.org/presentationml/2006/main">
  <p:tag name="AS_UNIQUEID" val="1752"/>
</p:tagLst>
</file>

<file path=ppt/tags/tag74.xml><?xml version="1.0" encoding="utf-8"?>
<p:tagLst xmlns:p="http://schemas.openxmlformats.org/presentationml/2006/main">
  <p:tag name="AS_UNIQUEID" val="1753"/>
</p:tagLst>
</file>

<file path=ppt/tags/tag75.xml><?xml version="1.0" encoding="utf-8"?>
<p:tagLst xmlns:p="http://schemas.openxmlformats.org/presentationml/2006/main">
  <p:tag name="AS_UNIQUEID" val="1754"/>
</p:tagLst>
</file>

<file path=ppt/tags/tag76.xml><?xml version="1.0" encoding="utf-8"?>
<p:tagLst xmlns:p="http://schemas.openxmlformats.org/presentationml/2006/main">
  <p:tag name="AS_UNIQUEID" val="1155"/>
</p:tagLst>
</file>

<file path=ppt/tags/tag77.xml><?xml version="1.0" encoding="utf-8"?>
<p:tagLst xmlns:p="http://schemas.openxmlformats.org/presentationml/2006/main">
  <p:tag name="AS_UNIQUEID" val="264"/>
</p:tagLst>
</file>

<file path=ppt/tags/tag78.xml><?xml version="1.0" encoding="utf-8"?>
<p:tagLst xmlns:p="http://schemas.openxmlformats.org/presentationml/2006/main">
  <p:tag name="AS_UNIQUEID" val="265"/>
</p:tagLst>
</file>

<file path=ppt/tags/tag79.xml><?xml version="1.0" encoding="utf-8"?>
<p:tagLst xmlns:p="http://schemas.openxmlformats.org/presentationml/2006/main">
  <p:tag name="AS_UNIQUEID" val="266"/>
</p:tagLst>
</file>

<file path=ppt/tags/tag80.xml><?xml version="1.0" encoding="utf-8"?>
<p:tagLst xmlns:p="http://schemas.openxmlformats.org/presentationml/2006/main">
  <p:tag name="AS_UNIQUEID" val="1156"/>
</p:tagLst>
</file>

<file path=ppt/tags/tag81.xml><?xml version="1.0" encoding="utf-8"?>
<p:tagLst xmlns:p="http://schemas.openxmlformats.org/presentationml/2006/main">
  <p:tag name="AS_UNIQUEID" val="264"/>
</p:tagLst>
</file>

<file path=ppt/tags/tag82.xml><?xml version="1.0" encoding="utf-8"?>
<p:tagLst xmlns:p="http://schemas.openxmlformats.org/presentationml/2006/main">
  <p:tag name="AS_UNIQUEID" val="265"/>
</p:tagLst>
</file>

<file path=ppt/tags/tag83.xml><?xml version="1.0" encoding="utf-8"?>
<p:tagLst xmlns:p="http://schemas.openxmlformats.org/presentationml/2006/main">
  <p:tag name="AS_UNIQUEID" val="266"/>
</p:tagLst>
</file>

<file path=ppt/tags/tag84.xml><?xml version="1.0" encoding="utf-8"?>
<p:tagLst xmlns:p="http://schemas.openxmlformats.org/presentationml/2006/main">
  <p:tag name="AS_UNIQUEID" val="1157"/>
</p:tagLst>
</file>

<file path=ppt/tags/tag85.xml><?xml version="1.0" encoding="utf-8"?>
<p:tagLst xmlns:p="http://schemas.openxmlformats.org/presentationml/2006/main">
  <p:tag name="AS_UNIQUEID" val="264"/>
</p:tagLst>
</file>

<file path=ppt/tags/tag86.xml><?xml version="1.0" encoding="utf-8"?>
<p:tagLst xmlns:p="http://schemas.openxmlformats.org/presentationml/2006/main">
  <p:tag name="AS_UNIQUEID" val="265"/>
</p:tagLst>
</file>

<file path=ppt/tags/tag87.xml><?xml version="1.0" encoding="utf-8"?>
<p:tagLst xmlns:p="http://schemas.openxmlformats.org/presentationml/2006/main">
  <p:tag name="AS_UNIQUEID" val="266"/>
</p:tagLst>
</file>

<file path=ppt/tags/tag88.xml><?xml version="1.0" encoding="utf-8"?>
<p:tagLst xmlns:p="http://schemas.openxmlformats.org/presentationml/2006/main">
  <p:tag name="AS_UNIQUEID" val="1158"/>
</p:tagLst>
</file>

<file path=ppt/tags/tag89.xml><?xml version="1.0" encoding="utf-8"?>
<p:tagLst xmlns:p="http://schemas.openxmlformats.org/presentationml/2006/main">
  <p:tag name="AS_UNIQUEID" val="264"/>
</p:tagLst>
</file>

<file path=ppt/tags/tag90.xml><?xml version="1.0" encoding="utf-8"?>
<p:tagLst xmlns:p="http://schemas.openxmlformats.org/presentationml/2006/main">
  <p:tag name="AS_UNIQUEID" val="265"/>
</p:tagLst>
</file>

<file path=ppt/tags/tag91.xml><?xml version="1.0" encoding="utf-8"?>
<p:tagLst xmlns:p="http://schemas.openxmlformats.org/presentationml/2006/main">
  <p:tag name="AS_UNIQUEID" val="266"/>
</p:tagLst>
</file>

<file path=ppt/tags/tag92.xml><?xml version="1.0" encoding="utf-8"?>
<p:tagLst xmlns:p="http://schemas.openxmlformats.org/presentationml/2006/main">
  <p:tag name="AS_UNIQUEID" val="1159"/>
</p:tagLst>
</file>

<file path=ppt/tags/tag93.xml><?xml version="1.0" encoding="utf-8"?>
<p:tagLst xmlns:p="http://schemas.openxmlformats.org/presentationml/2006/main">
  <p:tag name="AS_UNIQUEID" val="264"/>
</p:tagLst>
</file>

<file path=ppt/tags/tag94.xml><?xml version="1.0" encoding="utf-8"?>
<p:tagLst xmlns:p="http://schemas.openxmlformats.org/presentationml/2006/main">
  <p:tag name="AS_UNIQUEID" val="265"/>
</p:tagLst>
</file>

<file path=ppt/tags/tag95.xml><?xml version="1.0" encoding="utf-8"?>
<p:tagLst xmlns:p="http://schemas.openxmlformats.org/presentationml/2006/main">
  <p:tag name="AS_UNIQUEID" val="266"/>
</p:tagLst>
</file>

<file path=ppt/tags/tag96.xml><?xml version="1.0" encoding="utf-8"?>
<p:tagLst xmlns:p="http://schemas.openxmlformats.org/presentationml/2006/main">
  <p:tag name="AS_UNIQUEID" val="1160"/>
</p:tagLst>
</file>

<file path=ppt/tags/tag97.xml><?xml version="1.0" encoding="utf-8"?>
<p:tagLst xmlns:p="http://schemas.openxmlformats.org/presentationml/2006/main">
  <p:tag name="AS_UNIQUEID" val="264"/>
</p:tagLst>
</file>

<file path=ppt/tags/tag98.xml><?xml version="1.0" encoding="utf-8"?>
<p:tagLst xmlns:p="http://schemas.openxmlformats.org/presentationml/2006/main">
  <p:tag name="AS_UNIQUEID" val="265"/>
</p:tagLst>
</file>

<file path=ppt/tags/tag99.xml><?xml version="1.0" encoding="utf-8"?>
<p:tagLst xmlns:p="http://schemas.openxmlformats.org/presentationml/2006/main">
  <p:tag name="AS_UNIQUEID" val="266"/>
</p:tagLst>
</file>

<file path=ppt/tags/tag100.xml><?xml version="1.0" encoding="utf-8"?>
<p:tagLst xmlns:p="http://schemas.openxmlformats.org/presentationml/2006/main">
  <p:tag name="AS_UNIQUEID" val="1161"/>
</p:tagLst>
</file>

<file path=ppt/tags/tag101.xml><?xml version="1.0" encoding="utf-8"?>
<p:tagLst xmlns:p="http://schemas.openxmlformats.org/presentationml/2006/main">
  <p:tag name="AS_UNIQUEID" val="264"/>
</p:tagLst>
</file>

<file path=ppt/tags/tag102.xml><?xml version="1.0" encoding="utf-8"?>
<p:tagLst xmlns:p="http://schemas.openxmlformats.org/presentationml/2006/main">
  <p:tag name="AS_UNIQUEID" val="265"/>
</p:tagLst>
</file>

<file path=ppt/tags/tag103.xml><?xml version="1.0" encoding="utf-8"?>
<p:tagLst xmlns:p="http://schemas.openxmlformats.org/presentationml/2006/main">
  <p:tag name="AS_UNIQUEID" val="266"/>
</p:tagLst>
</file>

<file path=ppt/tags/tag104.xml><?xml version="1.0" encoding="utf-8"?>
<p:tagLst xmlns:p="http://schemas.openxmlformats.org/presentationml/2006/main">
  <p:tag name="AS_UNIQUEID" val="729"/>
</p:tagLst>
</file>

<file path=ppt/tags/tag105.xml><?xml version="1.0" encoding="utf-8"?>
<p:tagLst xmlns:p="http://schemas.openxmlformats.org/presentationml/2006/main">
  <p:tag name="AS_UNIQUEID" val="730"/>
</p:tagLst>
</file>

<file path=ppt/tags/tag106.xml><?xml version="1.0" encoding="utf-8"?>
<p:tagLst xmlns:p="http://schemas.openxmlformats.org/presentationml/2006/main">
  <p:tag name="AS_UNIQUEID" val="1162"/>
</p:tagLst>
</file>

<file path=ppt/tags/tag107.xml><?xml version="1.0" encoding="utf-8"?>
<p:tagLst xmlns:p="http://schemas.openxmlformats.org/presentationml/2006/main">
  <p:tag name="AS_UNIQUEID" val="732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8.xml><?xml version="1.0" encoding="utf-8"?>
<p:tagLst xmlns:p="http://schemas.openxmlformats.org/presentationml/2006/main">
  <p:tag name="AS_UNIQUEID" val="733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9.xml><?xml version="1.0" encoding="utf-8"?>
<p:tagLst xmlns:p="http://schemas.openxmlformats.org/presentationml/2006/main">
  <p:tag name="AS_UNIQUEID" val="734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10.xml><?xml version="1.0" encoding="utf-8"?>
<p:tagLst xmlns:p="http://schemas.openxmlformats.org/presentationml/2006/main">
  <p:tag name="AS_UNIQUEID" val="735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11.xml><?xml version="1.0" encoding="utf-8"?>
<p:tagLst xmlns:p="http://schemas.openxmlformats.org/presentationml/2006/main">
  <p:tag name="AS_UNIQUEID" val="736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12.xml><?xml version="1.0" encoding="utf-8"?>
<p:tagLst xmlns:p="http://schemas.openxmlformats.org/presentationml/2006/main">
  <p:tag name="AS_UNIQUEID" val="737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13.xml><?xml version="1.0" encoding="utf-8"?>
<p:tagLst xmlns:p="http://schemas.openxmlformats.org/presentationml/2006/main">
  <p:tag name="AS_UNIQUEID" val="738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14.xml><?xml version="1.0" encoding="utf-8"?>
<p:tagLst xmlns:p="http://schemas.openxmlformats.org/presentationml/2006/main">
  <p:tag name="AS_UNIQUEID" val="739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15.xml><?xml version="1.0" encoding="utf-8"?>
<p:tagLst xmlns:p="http://schemas.openxmlformats.org/presentationml/2006/main">
  <p:tag name="AS_UNIQUEID" val="740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16.xml><?xml version="1.0" encoding="utf-8"?>
<p:tagLst xmlns:p="http://schemas.openxmlformats.org/presentationml/2006/main">
  <p:tag name="AS_UNIQUEID" val="741"/>
  <p:tag name="KSO_WM_BEAUTIFY_FLAG" val="#wm#"/>
  <p:tag name="KSO_WM_TAG_VERSION" val="1.0"/>
  <p:tag name="KSO_WM_TEMPLATE_CATEGORY" val="custom"/>
  <p:tag name="KSO_WM_TEMPLATE_INDEX" val="20200249"/>
  <p:tag name="KSO_WM_UNIT_COMPATIBLE" val="0"/>
  <p:tag name="KSO_WM_UNIT_DIAGRAM_ISNUMVISUAL" val="0"/>
  <p:tag name="KSO_WM_UNIT_DIAGRAM_ISREFERUNIT" val="0"/>
  <p:tag name="KSO_WM_UNIT_HIGHLIGHT" val="0"/>
  <p:tag name="KSO_WM_UNIT_ID" val="custom20200249_15*a*1"/>
  <p:tag name="KSO_WM_UNIT_INDEX" val="1"/>
  <p:tag name="KSO_WM_UNIT_ISCONTENTSTITLE" val="0"/>
  <p:tag name="KSO_WM_UNIT_ISNUMDGMTITLE" val="0"/>
  <p:tag name="KSO_WM_UNIT_LAYERLEVEL" val="1"/>
  <p:tag name="KSO_WM_UNIT_NOCLEAR" val="1"/>
  <p:tag name="KSO_WM_UNIT_PRESET_TEXT" val="THANKS"/>
  <p:tag name="KSO_WM_UNIT_TYPE" val="a"/>
  <p:tag name="KSO_WM_UNIT_VALUE" val="9"/>
</p:tagLst>
</file>

<file path=ppt/tags/tag117.xml><?xml version="1.0" encoding="utf-8"?>
<p:tagLst xmlns:p="http://schemas.openxmlformats.org/presentationml/2006/main">
  <p:tag name="AS_UNIQUEID" val="1163"/>
</p:tagLst>
</file>

<file path=ppt/tags/tag118.xml><?xml version="1.0" encoding="utf-8"?>
<p:tagLst xmlns:p="http://schemas.openxmlformats.org/presentationml/2006/main">
  <p:tag name="AS_UNIQUEID" val="1164"/>
</p:tagLst>
</file>

<file path=ppt/tags/tag119.xml><?xml version="1.0" encoding="utf-8"?>
<p:tagLst xmlns:p="http://schemas.openxmlformats.org/presentationml/2006/main">
  <p:tag name="AS_UNIQUEID" val="1165"/>
</p:tagLst>
</file>

<file path=ppt/tags/tag120.xml><?xml version="1.0" encoding="utf-8"?>
<p:tagLst xmlns:p="http://schemas.openxmlformats.org/presentationml/2006/main">
  <p:tag name="AS_UNIQUEID" val="1166"/>
</p:tagLst>
</file>

<file path=ppt/tags/tag121.xml><?xml version="1.0" encoding="utf-8"?>
<p:tagLst xmlns:p="http://schemas.openxmlformats.org/presentationml/2006/main">
  <p:tag name="AS_UNIQUEID" val="1167"/>
</p:tagLst>
</file>

<file path=ppt/tags/tag122.xml><?xml version="1.0" encoding="utf-8"?>
<p:tagLst xmlns:p="http://schemas.openxmlformats.org/presentationml/2006/main">
  <p:tag name="AS_UNIQUEID" val="1168"/>
</p:tagLst>
</file>

<file path=ppt/tags/tag123.xml><?xml version="1.0" encoding="utf-8"?>
<p:tagLst xmlns:p="http://schemas.openxmlformats.org/presentationml/2006/main">
  <p:tag name="AS_UNIQUEID" val="1169"/>
</p:tagLst>
</file>

<file path=ppt/tags/tag124.xml><?xml version="1.0" encoding="utf-8"?>
<p:tagLst xmlns:p="http://schemas.openxmlformats.org/presentationml/2006/main">
  <p:tag name="AS_UNIQUEID" val="1170"/>
</p:tagLst>
</file>

<file path=ppt/tags/tag125.xml><?xml version="1.0" encoding="utf-8"?>
<p:tagLst xmlns:p="http://schemas.openxmlformats.org/presentationml/2006/main">
  <p:tag name="AS_UNIQUEID" val="1171"/>
</p:tagLst>
</file>

<file path=ppt/tags/tag126.xml><?xml version="1.0" encoding="utf-8"?>
<p:tagLst xmlns:p="http://schemas.openxmlformats.org/presentationml/2006/main">
  <p:tag name="AS_UNIQUEID" val="1172"/>
</p:tagLst>
</file>

<file path=ppt/tags/tag127.xml><?xml version="1.0" encoding="utf-8"?>
<p:tagLst xmlns:p="http://schemas.openxmlformats.org/presentationml/2006/main">
  <p:tag name="AS_UNIQUEID" val="1173"/>
</p:tagLst>
</file>

<file path=ppt/tags/tag128.xml><?xml version="1.0" encoding="utf-8"?>
<p:tagLst xmlns:p="http://schemas.openxmlformats.org/presentationml/2006/main">
  <p:tag name="AS_UNIQUEID" val="1174"/>
</p:tagLst>
</file>

<file path=ppt/tags/tag129.xml><?xml version="1.0" encoding="utf-8"?>
<p:tagLst xmlns:p="http://schemas.openxmlformats.org/presentationml/2006/main">
  <p:tag name="AS_UNIQUEID" val="1175"/>
</p:tagLst>
</file>

<file path=ppt/tags/tag130.xml><?xml version="1.0" encoding="utf-8"?>
<p:tagLst xmlns:p="http://schemas.openxmlformats.org/presentationml/2006/main">
  <p:tag name="AS_UNIQUEID" val="1176"/>
</p:tagLst>
</file>

<file path=ppt/tags/tag131.xml><?xml version="1.0" encoding="utf-8"?>
<p:tagLst xmlns:p="http://schemas.openxmlformats.org/presentationml/2006/main">
  <p:tag name="AS_UNIQUEID" val="1177"/>
</p:tagLst>
</file>

<file path=ppt/tags/tag132.xml><?xml version="1.0" encoding="utf-8"?>
<p:tagLst xmlns:p="http://schemas.openxmlformats.org/presentationml/2006/main">
  <p:tag name="AS_UNIQUEID" val="1178"/>
</p:tagLst>
</file>

<file path=ppt/tags/tag133.xml><?xml version="1.0" encoding="utf-8"?>
<p:tagLst xmlns:p="http://schemas.openxmlformats.org/presentationml/2006/main">
  <p:tag name="AS_UNIQUEID" val="1179"/>
</p:tagLst>
</file>

<file path=ppt/tags/tag134.xml><?xml version="1.0" encoding="utf-8"?>
<p:tagLst xmlns:p="http://schemas.openxmlformats.org/presentationml/2006/main">
  <p:tag name="AS_UNIQUEID" val="1180"/>
</p:tagLst>
</file>

<file path=ppt/tags/tag135.xml><?xml version="1.0" encoding="utf-8"?>
<p:tagLst xmlns:p="http://schemas.openxmlformats.org/presentationml/2006/main">
  <p:tag name="AS_UNIQUEID" val="1181"/>
</p:tagLst>
</file>

<file path=ppt/tags/tag136.xml><?xml version="1.0" encoding="utf-8"?>
<p:tagLst xmlns:p="http://schemas.openxmlformats.org/presentationml/2006/main">
  <p:tag name="AS_UNIQUEID" val="1182"/>
</p:tagLst>
</file>

<file path=ppt/tags/tag137.xml><?xml version="1.0" encoding="utf-8"?>
<p:tagLst xmlns:p="http://schemas.openxmlformats.org/presentationml/2006/main">
  <p:tag name="AS_UNIQUEID" val="1183"/>
</p:tagLst>
</file>

<file path=ppt/tags/tag138.xml><?xml version="1.0" encoding="utf-8"?>
<p:tagLst xmlns:p="http://schemas.openxmlformats.org/presentationml/2006/main">
  <p:tag name="AS_UNIQUEID" val="1184"/>
</p:tagLst>
</file>

<file path=ppt/tags/tag139.xml><?xml version="1.0" encoding="utf-8"?>
<p:tagLst xmlns:p="http://schemas.openxmlformats.org/presentationml/2006/main">
  <p:tag name="AS_UNIQUEID" val="1185"/>
</p:tagLst>
</file>

<file path=ppt/tags/tag140.xml><?xml version="1.0" encoding="utf-8"?>
<p:tagLst xmlns:p="http://schemas.openxmlformats.org/presentationml/2006/main">
  <p:tag name="AS_UNIQUEID" val="1186"/>
</p:tagLst>
</file>

<file path=ppt/tags/tag141.xml><?xml version="1.0" encoding="utf-8"?>
<p:tagLst xmlns:p="http://schemas.openxmlformats.org/presentationml/2006/main">
  <p:tag name="AS_UNIQUEID" val="1187"/>
</p:tagLst>
</file>

<file path=ppt/tags/tag142.xml><?xml version="1.0" encoding="utf-8"?>
<p:tagLst xmlns:p="http://schemas.openxmlformats.org/presentationml/2006/main">
  <p:tag name="AS_UNIQUEID" val="1188"/>
</p:tagLst>
</file>

<file path=ppt/tags/tag143.xml><?xml version="1.0" encoding="utf-8"?>
<p:tagLst xmlns:p="http://schemas.openxmlformats.org/presentationml/2006/main">
  <p:tag name="AS_UNIQUEID" val="1189"/>
</p:tagLst>
</file>

<file path=ppt/tags/tag144.xml><?xml version="1.0" encoding="utf-8"?>
<p:tagLst xmlns:p="http://schemas.openxmlformats.org/presentationml/2006/main">
  <p:tag name="AS_UNIQUEID" val="1190"/>
</p:tagLst>
</file>

<file path=ppt/tags/tag145.xml><?xml version="1.0" encoding="utf-8"?>
<p:tagLst xmlns:p="http://schemas.openxmlformats.org/presentationml/2006/main">
  <p:tag name="AS_UNIQUEID" val="1191"/>
</p:tagLst>
</file>

<file path=ppt/tags/tag146.xml><?xml version="1.0" encoding="utf-8"?>
<p:tagLst xmlns:p="http://schemas.openxmlformats.org/presentationml/2006/main">
  <p:tag name="AS_UNIQUEID" val="1192"/>
</p:tagLst>
</file>

<file path=ppt/tags/tag147.xml><?xml version="1.0" encoding="utf-8"?>
<p:tagLst xmlns:p="http://schemas.openxmlformats.org/presentationml/2006/main">
  <p:tag name="AS_UNIQUEID" val="1193"/>
</p:tagLst>
</file>

<file path=ppt/tags/tag148.xml><?xml version="1.0" encoding="utf-8"?>
<p:tagLst xmlns:p="http://schemas.openxmlformats.org/presentationml/2006/main">
  <p:tag name="AS_UNIQUEID" val="1194"/>
</p:tagLst>
</file>

<file path=ppt/tags/tag149.xml><?xml version="1.0" encoding="utf-8"?>
<p:tagLst xmlns:p="http://schemas.openxmlformats.org/presentationml/2006/main">
  <p:tag name="AS_UNIQUEID" val="1195"/>
</p:tagLst>
</file>

<file path=ppt/tags/tag150.xml><?xml version="1.0" encoding="utf-8"?>
<p:tagLst xmlns:p="http://schemas.openxmlformats.org/presentationml/2006/main">
  <p:tag name="AS_UNIQUEID" val="1196"/>
</p:tagLst>
</file>

<file path=ppt/tags/tag151.xml><?xml version="1.0" encoding="utf-8"?>
<p:tagLst xmlns:p="http://schemas.openxmlformats.org/presentationml/2006/main">
  <p:tag name="AS_UNIQUEID" val="1197"/>
</p:tagLst>
</file>

<file path=ppt/tags/tag152.xml><?xml version="1.0" encoding="utf-8"?>
<p:tagLst xmlns:p="http://schemas.openxmlformats.org/presentationml/2006/main">
  <p:tag name="AS_UNIQUEID" val="1198"/>
</p:tagLst>
</file>

<file path=ppt/tags/tag153.xml><?xml version="1.0" encoding="utf-8"?>
<p:tagLst xmlns:p="http://schemas.openxmlformats.org/presentationml/2006/main">
  <p:tag name="AS_UNIQUEID" val="1199"/>
</p:tagLst>
</file>

<file path=ppt/tags/tag154.xml><?xml version="1.0" encoding="utf-8"?>
<p:tagLst xmlns:p="http://schemas.openxmlformats.org/presentationml/2006/main">
  <p:tag name="AS_UNIQUEID" val="1200"/>
</p:tagLst>
</file>

<file path=ppt/tags/tag155.xml><?xml version="1.0" encoding="utf-8"?>
<p:tagLst xmlns:p="http://schemas.openxmlformats.org/presentationml/2006/main">
  <p:tag name="AS_UNIQUEID" val="1201"/>
</p:tagLst>
</file>

<file path=ppt/tags/tag156.xml><?xml version="1.0" encoding="utf-8"?>
<p:tagLst xmlns:p="http://schemas.openxmlformats.org/presentationml/2006/main">
  <p:tag name="AS_UNIQUEID" val="1202"/>
</p:tagLst>
</file>

<file path=ppt/tags/tag157.xml><?xml version="1.0" encoding="utf-8"?>
<p:tagLst xmlns:p="http://schemas.openxmlformats.org/presentationml/2006/main">
  <p:tag name="AS_UNIQUEID" val="1203"/>
</p:tagLst>
</file>

<file path=ppt/tags/tag158.xml><?xml version="1.0" encoding="utf-8"?>
<p:tagLst xmlns:p="http://schemas.openxmlformats.org/presentationml/2006/main">
  <p:tag name="AS_UNIQUEID" val="1204"/>
</p:tagLst>
</file>

<file path=ppt/tags/tag159.xml><?xml version="1.0" encoding="utf-8"?>
<p:tagLst xmlns:p="http://schemas.openxmlformats.org/presentationml/2006/main">
  <p:tag name="AS_UNIQUEID" val="1205"/>
</p:tagLst>
</file>

<file path=ppt/tags/tag160.xml><?xml version="1.0" encoding="utf-8"?>
<p:tagLst xmlns:p="http://schemas.openxmlformats.org/presentationml/2006/main">
  <p:tag name="AS_UNIQUEID" val="1206"/>
</p:tagLst>
</file>

<file path=ppt/tags/tag161.xml><?xml version="1.0" encoding="utf-8"?>
<p:tagLst xmlns:p="http://schemas.openxmlformats.org/presentationml/2006/main">
  <p:tag name="AS_UNIQUEID" val="1207"/>
</p:tagLst>
</file>

<file path=ppt/tags/tag162.xml><?xml version="1.0" encoding="utf-8"?>
<p:tagLst xmlns:p="http://schemas.openxmlformats.org/presentationml/2006/main">
  <p:tag name="AS_UNIQUEID" val="1208"/>
</p:tagLst>
</file>

<file path=ppt/tags/tag163.xml><?xml version="1.0" encoding="utf-8"?>
<p:tagLst xmlns:p="http://schemas.openxmlformats.org/presentationml/2006/main">
  <p:tag name="AS_UNIQUEID" val="1209"/>
</p:tagLst>
</file>

<file path=ppt/tags/tag164.xml><?xml version="1.0" encoding="utf-8"?>
<p:tagLst xmlns:p="http://schemas.openxmlformats.org/presentationml/2006/main">
  <p:tag name="AS_UNIQUEID" val="1210"/>
</p:tagLst>
</file>

<file path=ppt/tags/tag165.xml><?xml version="1.0" encoding="utf-8"?>
<p:tagLst xmlns:p="http://schemas.openxmlformats.org/presentationml/2006/main">
  <p:tag name="AS_UNIQUEID" val="1211"/>
</p:tagLst>
</file>

<file path=ppt/tags/tag166.xml><?xml version="1.0" encoding="utf-8"?>
<p:tagLst xmlns:p="http://schemas.openxmlformats.org/presentationml/2006/main">
  <p:tag name="AS_UNIQUEID" val="1212"/>
</p:tagLst>
</file>

<file path=ppt/tags/tag167.xml><?xml version="1.0" encoding="utf-8"?>
<p:tagLst xmlns:p="http://schemas.openxmlformats.org/presentationml/2006/main">
  <p:tag name="AS_UNIQUEID" val="1213"/>
</p:tagLst>
</file>

<file path=ppt/tags/tag168.xml><?xml version="1.0" encoding="utf-8"?>
<p:tagLst xmlns:p="http://schemas.openxmlformats.org/presentationml/2006/main">
  <p:tag name="AS_UNIQUEID" val="1214"/>
</p:tagLst>
</file>

<file path=ppt/tags/tag169.xml><?xml version="1.0" encoding="utf-8"?>
<p:tagLst xmlns:p="http://schemas.openxmlformats.org/presentationml/2006/main">
  <p:tag name="AS_UNIQUEID" val="1215"/>
</p:tagLst>
</file>

<file path=ppt/tags/tag170.xml><?xml version="1.0" encoding="utf-8"?>
<p:tagLst xmlns:p="http://schemas.openxmlformats.org/presentationml/2006/main">
  <p:tag name="AS_UNIQUEID" val="1216"/>
</p:tagLst>
</file>

<file path=ppt/tags/tag171.xml><?xml version="1.0" encoding="utf-8"?>
<p:tagLst xmlns:p="http://schemas.openxmlformats.org/presentationml/2006/main">
  <p:tag name="AS_UNIQUEID" val="1217"/>
</p:tagLst>
</file>

<file path=ppt/tags/tag172.xml><?xml version="1.0" encoding="utf-8"?>
<p:tagLst xmlns:p="http://schemas.openxmlformats.org/presentationml/2006/main">
  <p:tag name="AS_UNIQUEID" val="1218"/>
</p:tagLst>
</file>

<file path=ppt/tags/tag173.xml><?xml version="1.0" encoding="utf-8"?>
<p:tagLst xmlns:p="http://schemas.openxmlformats.org/presentationml/2006/main">
  <p:tag name="AS_UNIQUEID" val="1219"/>
</p:tagLst>
</file>

<file path=ppt/tags/tag174.xml><?xml version="1.0" encoding="utf-8"?>
<p:tagLst xmlns:p="http://schemas.openxmlformats.org/presentationml/2006/main">
  <p:tag name="AS_UNIQUEID" val="1220"/>
</p:tagLst>
</file>

<file path=ppt/tags/tag175.xml><?xml version="1.0" encoding="utf-8"?>
<p:tagLst xmlns:p="http://schemas.openxmlformats.org/presentationml/2006/main">
  <p:tag name="AS_UNIQUEID" val="1221"/>
</p:tagLst>
</file>

<file path=ppt/tags/tag176.xml><?xml version="1.0" encoding="utf-8"?>
<p:tagLst xmlns:p="http://schemas.openxmlformats.org/presentationml/2006/main">
  <p:tag name="AS_UNIQUEID" val="1222"/>
</p:tagLst>
</file>

<file path=ppt/tags/tag177.xml><?xml version="1.0" encoding="utf-8"?>
<p:tagLst xmlns:p="http://schemas.openxmlformats.org/presentationml/2006/main">
  <p:tag name="AS_UNIQUEID" val="1223"/>
</p:tagLst>
</file>

<file path=ppt/tags/tag178.xml><?xml version="1.0" encoding="utf-8"?>
<p:tagLst xmlns:p="http://schemas.openxmlformats.org/presentationml/2006/main">
  <p:tag name="AS_UNIQUEID" val="1224"/>
</p:tagLst>
</file>

<file path=ppt/tags/tag179.xml><?xml version="1.0" encoding="utf-8"?>
<p:tagLst xmlns:p="http://schemas.openxmlformats.org/presentationml/2006/main">
  <p:tag name="AS_UNIQUEID" val="1225"/>
</p:tagLst>
</file>

<file path=ppt/tags/tag180.xml><?xml version="1.0" encoding="utf-8"?>
<p:tagLst xmlns:p="http://schemas.openxmlformats.org/presentationml/2006/main">
  <p:tag name="AS_UNIQUEID" val="1226"/>
</p:tagLst>
</file>

<file path=ppt/tags/tag181.xml><?xml version="1.0" encoding="utf-8"?>
<p:tagLst xmlns:p="http://schemas.openxmlformats.org/presentationml/2006/main">
  <p:tag name="AS_UNIQUEID" val="1227"/>
</p:tagLst>
</file>

<file path=ppt/tags/tag182.xml><?xml version="1.0" encoding="utf-8"?>
<p:tagLst xmlns:p="http://schemas.openxmlformats.org/presentationml/2006/main">
  <p:tag name="AS_UNIQUEID" val="1228"/>
</p:tagLst>
</file>

<file path=ppt/tags/tag183.xml><?xml version="1.0" encoding="utf-8"?>
<p:tagLst xmlns:p="http://schemas.openxmlformats.org/presentationml/2006/main">
  <p:tag name="AS_UNIQUEID" val="1229"/>
</p:tagLst>
</file>

<file path=ppt/tags/tag184.xml><?xml version="1.0" encoding="utf-8"?>
<p:tagLst xmlns:p="http://schemas.openxmlformats.org/presentationml/2006/main">
  <p:tag name="AS_UNIQUEID" val="1230"/>
</p:tagLst>
</file>

<file path=ppt/tags/tag185.xml><?xml version="1.0" encoding="utf-8"?>
<p:tagLst xmlns:p="http://schemas.openxmlformats.org/presentationml/2006/main">
  <p:tag name="AS_UNIQUEID" val="1231"/>
</p:tagLst>
</file>

<file path=ppt/tags/tag186.xml><?xml version="1.0" encoding="utf-8"?>
<p:tagLst xmlns:p="http://schemas.openxmlformats.org/presentationml/2006/main">
  <p:tag name="AS_UNIQUEID" val="1232"/>
</p:tagLst>
</file>

<file path=ppt/tags/tag187.xml><?xml version="1.0" encoding="utf-8"?>
<p:tagLst xmlns:p="http://schemas.openxmlformats.org/presentationml/2006/main">
  <p:tag name="AS_UNIQUEID" val="686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y*2"/>
  <p:tag name="KSO_WM_UNIT_INDEX" val="2"/>
  <p:tag name="KSO_WM_UNIT_LAYERLEVEL" val="1"/>
  <p:tag name="KSO_WM_UNIT_TYPE" val="y"/>
</p:tagLst>
</file>

<file path=ppt/tags/tag188.xml><?xml version="1.0" encoding="utf-8"?>
<p:tagLst xmlns:p="http://schemas.openxmlformats.org/presentationml/2006/main">
  <p:tag name="AS_UNIQUEID" val="687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y*1"/>
  <p:tag name="KSO_WM_UNIT_INDEX" val="1"/>
  <p:tag name="KSO_WM_UNIT_LAYERLEVEL" val="1"/>
  <p:tag name="KSO_WM_UNIT_TYPE" val="y"/>
</p:tagLst>
</file>

<file path=ppt/tags/tag189.xml><?xml version="1.0" encoding="utf-8"?>
<p:tagLst xmlns:p="http://schemas.openxmlformats.org/presentationml/2006/main">
  <p:tag name="AS_UNIQUEID" val="688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90.xml><?xml version="1.0" encoding="utf-8"?>
<p:tagLst xmlns:p="http://schemas.openxmlformats.org/presentationml/2006/main">
  <p:tag name="AS_UNIQUEID" val="689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91.xml><?xml version="1.0" encoding="utf-8"?>
<p:tagLst xmlns:p="http://schemas.openxmlformats.org/presentationml/2006/main">
  <p:tag name="AS_UNIQUEID" val="690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92.xml><?xml version="1.0" encoding="utf-8"?>
<p:tagLst xmlns:p="http://schemas.openxmlformats.org/presentationml/2006/main">
  <p:tag name="AS_UNIQUEID" val="691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93.xml><?xml version="1.0" encoding="utf-8"?>
<p:tagLst xmlns:p="http://schemas.openxmlformats.org/presentationml/2006/main">
  <p:tag name="AS_UNIQUEID" val="735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94.xml><?xml version="1.0" encoding="utf-8"?>
<p:tagLst xmlns:p="http://schemas.openxmlformats.org/presentationml/2006/main">
  <p:tag name="AS_UNIQUEID" val="1233"/>
</p:tagLst>
</file>

<file path=ppt/tags/tag195.xml><?xml version="1.0" encoding="utf-8"?>
<p:tagLst xmlns:p="http://schemas.openxmlformats.org/presentationml/2006/main">
  <p:tag name="AS_UNIQUEID" val="693"/>
</p:tagLst>
</file>

<file path=ppt/tags/tag196.xml><?xml version="1.0" encoding="utf-8"?>
<p:tagLst xmlns:p="http://schemas.openxmlformats.org/presentationml/2006/main">
  <p:tag name="AS_UNIQUEID" val="694"/>
  <p:tag name="KSO_WM_BEAUTIFY_FLAG" val="#wm#"/>
  <p:tag name="KSO_WM_DIAGRAM_GROUP_CODE" val="l1-1"/>
  <p:tag name="KSO_WM_TAG_VERSION" val="1.0"/>
  <p:tag name="KSO_WM_TEMPLATE_CATEGORY" val="custom"/>
  <p:tag name="KSO_WM_TEMPLATE_INDEX" val="2020024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00249_5*l_h_i*1_1_1"/>
  <p:tag name="KSO_WM_UNIT_INDEX" val="1_1_1"/>
  <p:tag name="KSO_WM_UNIT_LAYERLEVEL" val="1_1_1"/>
  <p:tag name="KSO_WM_UNIT_TEXT_FILL_FORE_SCHEMECOLOR_INDEX" val="5"/>
  <p:tag name="KSO_WM_UNIT_TEXT_FILL_TYPE" val="1"/>
  <p:tag name="KSO_WM_UNIT_TYPE" val="l_h_i"/>
  <p:tag name="KSO_WM_UNIT_USESOURCEFORMAT_APPLY" val="1"/>
</p:tagLst>
</file>

<file path=ppt/tags/tag197.xml><?xml version="1.0" encoding="utf-8"?>
<p:tagLst xmlns:p="http://schemas.openxmlformats.org/presentationml/2006/main">
  <p:tag name="AS_UNIQUEID" val="695"/>
  <p:tag name="KSO_WM_BEAUTIFY_FLAG" val="#wm#"/>
  <p:tag name="KSO_WM_DIAGRAM_GROUP_CODE" val="l1-1"/>
  <p:tag name="KSO_WM_TAG_VERSION" val="1.0"/>
  <p:tag name="KSO_WM_TEMPLATE_CATEGORY" val="custom"/>
  <p:tag name="KSO_WM_TEMPLATE_INDEX" val="20200249"/>
  <p:tag name="KSO_WM_UNIT_COMPATIBLE" val="0"/>
  <p:tag name="KSO_WM_UNIT_DIAGRAM_ISNUMVISUAL" val="0"/>
  <p:tag name="KSO_WM_UNIT_DIAGRAM_ISREFERUNIT" val="0"/>
  <p:tag name="KSO_WM_UNIT_HIGHLIGHT" val="0"/>
  <p:tag name="KSO_WM_UNIT_ID" val="custom20200249_5*l_h_i*1_1_2"/>
  <p:tag name="KSO_WM_UNIT_INDEX" val="1_1_2"/>
  <p:tag name="KSO_WM_UNIT_LAYERLEVEL" val="1_1_1"/>
  <p:tag name="KSO_WM_UNIT_TEXT_FILL_FORE_SCHEMECOLOR_INDEX" val="5"/>
  <p:tag name="KSO_WM_UNIT_TEXT_FILL_TYPE" val="1"/>
  <p:tag name="KSO_WM_UNIT_TEXT_SHADOW_SCHEMECOLOR_INDEX" val="1"/>
  <p:tag name="KSO_WM_UNIT_TEXT_SHADOW_SCHEMECOLOR_INDEX_BRIGHTNESS" val="0"/>
  <p:tag name="KSO_WM_UNIT_TYPE" val="l_h_i"/>
  <p:tag name="KSO_WM_UNIT_USESOURCEFORMAT_APPLY" val="1"/>
</p:tagLst>
</file>

<file path=ppt/tags/tag198.xml><?xml version="1.0" encoding="utf-8"?>
<p:tagLst xmlns:p="http://schemas.openxmlformats.org/presentationml/2006/main">
  <p:tag name="AS_UNIQUEID" val="696"/>
  <p:tag name="KSO_WM_BEAUTIFY_FLAG" val="#wm#"/>
  <p:tag name="KSO_WM_DIAGRAM_GROUP_CODE" val="l1-1"/>
  <p:tag name="KSO_WM_TAG_VERSION" val="1.0"/>
  <p:tag name="KSO_WM_TEMPLATE_CATEGORY" val="custom"/>
  <p:tag name="KSO_WM_TEMPLATE_INDEX" val="20200249"/>
  <p:tag name="KSO_WM_UNIT_COMPATIBLE" val="0"/>
  <p:tag name="KSO_WM_UNIT_DIAGRAM_ISNUMVISUAL" val="0"/>
  <p:tag name="KSO_WM_UNIT_DIAGRAM_ISREFERUNIT" val="0"/>
  <p:tag name="KSO_WM_UNIT_HIGHLIGHT" val="0"/>
  <p:tag name="KSO_WM_UNIT_ID" val="custom20200249_5*l_h_i*1_1_3"/>
  <p:tag name="KSO_WM_UNIT_INDEX" val="1_1_3"/>
  <p:tag name="KSO_WM_UNIT_LAYERLEVEL" val="1_1_1"/>
  <p:tag name="KSO_WM_UNIT_TYPE" val="l_h_i"/>
  <p:tag name="KSO_WM_UNIT_USESOURCEFORMAT_APPLY" val="1"/>
</p:tagLst>
</file>

<file path=ppt/tags/tag199.xml><?xml version="1.0" encoding="utf-8"?>
<p:tagLst xmlns:p="http://schemas.openxmlformats.org/presentationml/2006/main">
  <p:tag name="AS_UNIQUEID" val="697"/>
</p:tagLst>
</file>

<file path=ppt/tags/tag200.xml><?xml version="1.0" encoding="utf-8"?>
<p:tagLst xmlns:p="http://schemas.openxmlformats.org/presentationml/2006/main">
  <p:tag name="AS_UNIQUEID" val="698"/>
  <p:tag name="KSO_WM_BEAUTIFY_FLAG" val="#wm#"/>
  <p:tag name="KSO_WM_DIAGRAM_GROUP_CODE" val="l1-1"/>
  <p:tag name="KSO_WM_TAG_VERSION" val="1.0"/>
  <p:tag name="KSO_WM_TEMPLATE_CATEGORY" val="custom"/>
  <p:tag name="KSO_WM_TEMPLATE_INDEX" val="2020024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00249_5*l_h_i*1_2_1"/>
  <p:tag name="KSO_WM_UNIT_INDEX" val="1_2_1"/>
  <p:tag name="KSO_WM_UNIT_LAYERLEVEL" val="1_1_1"/>
  <p:tag name="KSO_WM_UNIT_TEXT_FILL_FORE_SCHEMECOLOR_INDEX" val="5"/>
  <p:tag name="KSO_WM_UNIT_TEXT_FILL_TYPE" val="1"/>
  <p:tag name="KSO_WM_UNIT_TYPE" val="l_h_i"/>
  <p:tag name="KSO_WM_UNIT_USESOURCEFORMAT_APPLY" val="1"/>
</p:tagLst>
</file>

<file path=ppt/tags/tag201.xml><?xml version="1.0" encoding="utf-8"?>
<p:tagLst xmlns:p="http://schemas.openxmlformats.org/presentationml/2006/main">
  <p:tag name="AS_UNIQUEID" val="699"/>
  <p:tag name="KSO_WM_BEAUTIFY_FLAG" val="#wm#"/>
  <p:tag name="KSO_WM_DIAGRAM_GROUP_CODE" val="l1-1"/>
  <p:tag name="KSO_WM_TAG_VERSION" val="1.0"/>
  <p:tag name="KSO_WM_TEMPLATE_CATEGORY" val="custom"/>
  <p:tag name="KSO_WM_TEMPLATE_INDEX" val="20200249"/>
  <p:tag name="KSO_WM_UNIT_COMPATIBLE" val="0"/>
  <p:tag name="KSO_WM_UNIT_DIAGRAM_ISNUMVISUAL" val="0"/>
  <p:tag name="KSO_WM_UNIT_DIAGRAM_ISREFERUNIT" val="0"/>
  <p:tag name="KSO_WM_UNIT_HIGHLIGHT" val="0"/>
  <p:tag name="KSO_WM_UNIT_ID" val="custom20200249_5*l_h_i*1_2_2"/>
  <p:tag name="KSO_WM_UNIT_INDEX" val="1_2_2"/>
  <p:tag name="KSO_WM_UNIT_LAYERLEVEL" val="1_1_1"/>
  <p:tag name="KSO_WM_UNIT_TEXT_FILL_FORE_SCHEMECOLOR_INDEX" val="5"/>
  <p:tag name="KSO_WM_UNIT_TEXT_FILL_TYPE" val="1"/>
  <p:tag name="KSO_WM_UNIT_TEXT_SHADOW_SCHEMECOLOR_INDEX" val="1"/>
  <p:tag name="KSO_WM_UNIT_TEXT_SHADOW_SCHEMECOLOR_INDEX_BRIGHTNESS" val="0"/>
  <p:tag name="KSO_WM_UNIT_TYPE" val="l_h_i"/>
  <p:tag name="KSO_WM_UNIT_USESOURCEFORMAT_APPLY" val="1"/>
</p:tagLst>
</file>

<file path=ppt/tags/tag202.xml><?xml version="1.0" encoding="utf-8"?>
<p:tagLst xmlns:p="http://schemas.openxmlformats.org/presentationml/2006/main">
  <p:tag name="AS_UNIQUEID" val="700"/>
  <p:tag name="KSO_WM_BEAUTIFY_FLAG" val="#wm#"/>
  <p:tag name="KSO_WM_DIAGRAM_GROUP_CODE" val="l1-1"/>
  <p:tag name="KSO_WM_TAG_VERSION" val="1.0"/>
  <p:tag name="KSO_WM_TEMPLATE_CATEGORY" val="custom"/>
  <p:tag name="KSO_WM_TEMPLATE_INDEX" val="20200249"/>
  <p:tag name="KSO_WM_UNIT_COMPATIBLE" val="0"/>
  <p:tag name="KSO_WM_UNIT_DIAGRAM_ISNUMVISUAL" val="0"/>
  <p:tag name="KSO_WM_UNIT_DIAGRAM_ISREFERUNIT" val="0"/>
  <p:tag name="KSO_WM_UNIT_HIGHLIGHT" val="0"/>
  <p:tag name="KSO_WM_UNIT_ID" val="custom20200249_5*l_h_i*1_2_3"/>
  <p:tag name="KSO_WM_UNIT_INDEX" val="1_2_3"/>
  <p:tag name="KSO_WM_UNIT_LAYERLEVEL" val="1_1_1"/>
  <p:tag name="KSO_WM_UNIT_TYPE" val="l_h_i"/>
  <p:tag name="KSO_WM_UNIT_USESOURCEFORMAT_APPLY" val="1"/>
</p:tagLst>
</file>

<file path=ppt/tags/tag203.xml><?xml version="1.0" encoding="utf-8"?>
<p:tagLst xmlns:p="http://schemas.openxmlformats.org/presentationml/2006/main">
  <p:tag name="AS_UNIQUEID" val="701"/>
</p:tagLst>
</file>

<file path=ppt/tags/tag204.xml><?xml version="1.0" encoding="utf-8"?>
<p:tagLst xmlns:p="http://schemas.openxmlformats.org/presentationml/2006/main">
  <p:tag name="AS_UNIQUEID" val="702"/>
  <p:tag name="KSO_WM_BEAUTIFY_FLAG" val="#wm#"/>
  <p:tag name="KSO_WM_DIAGRAM_GROUP_CODE" val="l1-1"/>
  <p:tag name="KSO_WM_TAG_VERSION" val="1.0"/>
  <p:tag name="KSO_WM_TEMPLATE_CATEGORY" val="custom"/>
  <p:tag name="KSO_WM_TEMPLATE_INDEX" val="2020024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00249_5*l_h_i*1_3_1"/>
  <p:tag name="KSO_WM_UNIT_INDEX" val="1_3_1"/>
  <p:tag name="KSO_WM_UNIT_LAYERLEVEL" val="1_1_1"/>
  <p:tag name="KSO_WM_UNIT_TEXT_FILL_FORE_SCHEMECOLOR_INDEX" val="5"/>
  <p:tag name="KSO_WM_UNIT_TEXT_FILL_TYPE" val="1"/>
  <p:tag name="KSO_WM_UNIT_TYPE" val="l_h_i"/>
  <p:tag name="KSO_WM_UNIT_USESOURCEFORMAT_APPLY" val="1"/>
</p:tagLst>
</file>

<file path=ppt/tags/tag205.xml><?xml version="1.0" encoding="utf-8"?>
<p:tagLst xmlns:p="http://schemas.openxmlformats.org/presentationml/2006/main">
  <p:tag name="AS_UNIQUEID" val="703"/>
  <p:tag name="KSO_WM_BEAUTIFY_FLAG" val="#wm#"/>
  <p:tag name="KSO_WM_DIAGRAM_GROUP_CODE" val="l1-1"/>
  <p:tag name="KSO_WM_TAG_VERSION" val="1.0"/>
  <p:tag name="KSO_WM_TEMPLATE_CATEGORY" val="custom"/>
  <p:tag name="KSO_WM_TEMPLATE_INDEX" val="20200249"/>
  <p:tag name="KSO_WM_UNIT_COMPATIBLE" val="0"/>
  <p:tag name="KSO_WM_UNIT_DIAGRAM_ISNUMVISUAL" val="0"/>
  <p:tag name="KSO_WM_UNIT_DIAGRAM_ISREFERUNIT" val="0"/>
  <p:tag name="KSO_WM_UNIT_HIGHLIGHT" val="0"/>
  <p:tag name="KSO_WM_UNIT_ID" val="custom20200249_5*l_h_i*1_3_2"/>
  <p:tag name="KSO_WM_UNIT_INDEX" val="1_3_2"/>
  <p:tag name="KSO_WM_UNIT_LAYERLEVEL" val="1_1_1"/>
  <p:tag name="KSO_WM_UNIT_TEXT_FILL_FORE_SCHEMECOLOR_INDEX" val="5"/>
  <p:tag name="KSO_WM_UNIT_TEXT_FILL_TYPE" val="1"/>
  <p:tag name="KSO_WM_UNIT_TEXT_SHADOW_SCHEMECOLOR_INDEX" val="1"/>
  <p:tag name="KSO_WM_UNIT_TEXT_SHADOW_SCHEMECOLOR_INDEX_BRIGHTNESS" val="0"/>
  <p:tag name="KSO_WM_UNIT_TYPE" val="l_h_i"/>
  <p:tag name="KSO_WM_UNIT_USESOURCEFORMAT_APPLY" val="1"/>
</p:tagLst>
</file>

<file path=ppt/tags/tag206.xml><?xml version="1.0" encoding="utf-8"?>
<p:tagLst xmlns:p="http://schemas.openxmlformats.org/presentationml/2006/main">
  <p:tag name="AS_UNIQUEID" val="704"/>
  <p:tag name="KSO_WM_BEAUTIFY_FLAG" val="#wm#"/>
  <p:tag name="KSO_WM_DIAGRAM_GROUP_CODE" val="l1-1"/>
  <p:tag name="KSO_WM_TAG_VERSION" val="1.0"/>
  <p:tag name="KSO_WM_TEMPLATE_CATEGORY" val="custom"/>
  <p:tag name="KSO_WM_TEMPLATE_INDEX" val="20200249"/>
  <p:tag name="KSO_WM_UNIT_COMPATIBLE" val="0"/>
  <p:tag name="KSO_WM_UNIT_DIAGRAM_ISNUMVISUAL" val="0"/>
  <p:tag name="KSO_WM_UNIT_DIAGRAM_ISREFERUNIT" val="0"/>
  <p:tag name="KSO_WM_UNIT_HIGHLIGHT" val="0"/>
  <p:tag name="KSO_WM_UNIT_ID" val="custom20200249_5*l_h_i*1_3_3"/>
  <p:tag name="KSO_WM_UNIT_INDEX" val="1_3_3"/>
  <p:tag name="KSO_WM_UNIT_LAYERLEVEL" val="1_1_1"/>
  <p:tag name="KSO_WM_UNIT_TYPE" val="l_h_i"/>
  <p:tag name="KSO_WM_UNIT_USESOURCEFORMAT_APPLY" val="1"/>
</p:tagLst>
</file>

<file path=ppt/tags/tag207.xml><?xml version="1.0" encoding="utf-8"?>
<p:tagLst xmlns:p="http://schemas.openxmlformats.org/presentationml/2006/main">
  <p:tag name="AS_UNIQUEID" val="705"/>
</p:tagLst>
</file>

<file path=ppt/tags/tag208.xml><?xml version="1.0" encoding="utf-8"?>
<p:tagLst xmlns:p="http://schemas.openxmlformats.org/presentationml/2006/main">
  <p:tag name="AS_UNIQUEID" val="706"/>
  <p:tag name="KSO_WM_BEAUTIFY_FLAG" val="#wm#"/>
  <p:tag name="KSO_WM_DIAGRAM_GROUP_CODE" val="l1-1"/>
  <p:tag name="KSO_WM_TAG_VERSION" val="1.0"/>
  <p:tag name="KSO_WM_TEMPLATE_CATEGORY" val="custom"/>
  <p:tag name="KSO_WM_TEMPLATE_INDEX" val="2020024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00249_5*i*2"/>
  <p:tag name="KSO_WM_UNIT_INDEX" val="2"/>
  <p:tag name="KSO_WM_UNIT_LAYERLEVEL" val="1"/>
  <p:tag name="KSO_WM_UNIT_TEXT_FILL_FORE_SCHEMECOLOR_INDEX" val="5"/>
  <p:tag name="KSO_WM_UNIT_TEXT_FILL_TYPE" val="1"/>
  <p:tag name="KSO_WM_UNIT_TYPE" val="i"/>
  <p:tag name="KSO_WM_UNIT_USESOURCEFORMAT_APPLY" val="1"/>
</p:tagLst>
</file>

<file path=ppt/tags/tag209.xml><?xml version="1.0" encoding="utf-8"?>
<p:tagLst xmlns:p="http://schemas.openxmlformats.org/presentationml/2006/main">
  <p:tag name="AS_UNIQUEID" val="707"/>
  <p:tag name="KSO_WM_BEAUTIFY_FLAG" val="#wm#"/>
  <p:tag name="KSO_WM_DIAGRAM_GROUP_CODE" val="l1-1"/>
  <p:tag name="KSO_WM_TAG_VERSION" val="1.0"/>
  <p:tag name="KSO_WM_TEMPLATE_CATEGORY" val="custom"/>
  <p:tag name="KSO_WM_TEMPLATE_INDEX" val="20200249"/>
  <p:tag name="KSO_WM_UNIT_COMPATIBLE" val="0"/>
  <p:tag name="KSO_WM_UNIT_DIAGRAM_ISNUMVISUAL" val="0"/>
  <p:tag name="KSO_WM_UNIT_DIAGRAM_ISREFERUNIT" val="0"/>
  <p:tag name="KSO_WM_UNIT_HIGHLIGHT" val="0"/>
  <p:tag name="KSO_WM_UNIT_ID" val="custom20200249_5*i*3"/>
  <p:tag name="KSO_WM_UNIT_INDEX" val="3"/>
  <p:tag name="KSO_WM_UNIT_LAYERLEVEL" val="1"/>
  <p:tag name="KSO_WM_UNIT_TYPE" val="i"/>
  <p:tag name="KSO_WM_UNIT_USESOURCEFORMAT_APPLY" val="1"/>
</p:tagLst>
</file>

<file path=ppt/tags/tag210.xml><?xml version="1.0" encoding="utf-8"?>
<p:tagLst xmlns:p="http://schemas.openxmlformats.org/presentationml/2006/main">
  <p:tag name="AS_UNIQUEID" val="708"/>
  <p:tag name="KSO_WM_BEAUTIFY_FLAG" val="#wm#"/>
  <p:tag name="KSO_WM_DIAGRAM_GROUP_CODE" val="l1-1"/>
  <p:tag name="KSO_WM_TAG_VERSION" val="1.0"/>
  <p:tag name="KSO_WM_TEMPLATE_CATEGORY" val="custom"/>
  <p:tag name="KSO_WM_TEMPLATE_INDEX" val="20200249"/>
  <p:tag name="KSO_WM_UNIT_COMPATIBLE" val="0"/>
  <p:tag name="KSO_WM_UNIT_DIAGRAM_ISNUMVISUAL" val="0"/>
  <p:tag name="KSO_WM_UNIT_DIAGRAM_ISREFERUNIT" val="0"/>
  <p:tag name="KSO_WM_UNIT_HIGHLIGHT" val="0"/>
  <p:tag name="KSO_WM_UNIT_ID" val="custom20200249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EXT_FILL_FORE_SCHEMECOLOR_INDEX" val="5"/>
  <p:tag name="KSO_WM_UNIT_TEXT_FILL_TYPE" val="1"/>
  <p:tag name="KSO_WM_UNIT_TYPE" val="a"/>
  <p:tag name="KSO_WM_UNIT_USESOURCEFORMAT_APPLY" val="1"/>
  <p:tag name="KSO_WM_UNIT_VALUE" val="2"/>
</p:tagLst>
</file>

<file path=ppt/tags/tag211.xml><?xml version="1.0" encoding="utf-8"?>
<p:tagLst xmlns:p="http://schemas.openxmlformats.org/presentationml/2006/main">
  <p:tag name="AS_UNIQUEID" val="1234"/>
</p:tagLst>
</file>

<file path=ppt/tags/tag212.xml><?xml version="1.0" encoding="utf-8"?>
<p:tagLst xmlns:p="http://schemas.openxmlformats.org/presentationml/2006/main">
  <p:tag name="AS_UNIQUEID" val="679"/>
</p:tagLst>
</file>

<file path=ppt/tags/tag213.xml><?xml version="1.0" encoding="utf-8"?>
<p:tagLst xmlns:p="http://schemas.openxmlformats.org/presentationml/2006/main">
  <p:tag name="AS_UNIQUEID" val="680"/>
</p:tagLst>
</file>

<file path=ppt/tags/tag214.xml><?xml version="1.0" encoding="utf-8"?>
<p:tagLst xmlns:p="http://schemas.openxmlformats.org/presentationml/2006/main">
  <p:tag name="AS_UNIQUEID" val="681"/>
  <p:tag name="KSO_WM_UNIT_TEXT_FILL_FORE_SCHEMECOLOR_INDEX" val="14"/>
  <p:tag name="KSO_WM_UNIT_TEXT_FILL_FORE_SCHEMECOLOR_INDEX_BRIGHTNESS" val="0"/>
  <p:tag name="KSO_WM_UNIT_TEXT_FILL_TYPE" val="1"/>
</p:tagLst>
</file>

<file path=ppt/tags/tag215.xml><?xml version="1.0" encoding="utf-8"?>
<p:tagLst xmlns:p="http://schemas.openxmlformats.org/presentationml/2006/main">
  <p:tag name="AS_UNIQUEID" val="682"/>
</p:tagLst>
</file>

<file path=ppt/tags/tag216.xml><?xml version="1.0" encoding="utf-8"?>
<p:tagLst xmlns:p="http://schemas.openxmlformats.org/presentationml/2006/main">
  <p:tag name="AS_UNIQUEID" val="683"/>
</p:tagLst>
</file>

<file path=ppt/tags/tag217.xml><?xml version="1.0" encoding="utf-8"?>
<p:tagLst xmlns:p="http://schemas.openxmlformats.org/presentationml/2006/main">
  <p:tag name="AS_UNIQUEID" val="684"/>
  <p:tag name="KSO_WM_UNIT_TEXT_FILL_FORE_SCHEMECOLOR_INDEX" val="14"/>
  <p:tag name="KSO_WM_UNIT_TEXT_FILL_FORE_SCHEMECOLOR_INDEX_BRIGHTNESS" val="0"/>
  <p:tag name="KSO_WM_UNIT_TEXT_FILL_TYPE" val="1"/>
</p:tagLst>
</file>

<file path=ppt/tags/tag218.xml><?xml version="1.0" encoding="utf-8"?>
<p:tagLst xmlns:p="http://schemas.openxmlformats.org/presentationml/2006/main">
  <p:tag name="AS_UNIQUEID" val="676"/>
</p:tagLst>
</file>

<file path=ppt/tags/tag219.xml><?xml version="1.0" encoding="utf-8"?>
<p:tagLst xmlns:p="http://schemas.openxmlformats.org/presentationml/2006/main">
  <p:tag name="AS_UNIQUEID" val="677"/>
</p:tagLst>
</file>

<file path=ppt/tags/tag220.xml><?xml version="1.0" encoding="utf-8"?>
<p:tagLst xmlns:p="http://schemas.openxmlformats.org/presentationml/2006/main">
  <p:tag name="AS_UNIQUEID" val="678"/>
</p:tagLst>
</file>

<file path=ppt/tags/tag221.xml><?xml version="1.0" encoding="utf-8"?>
<p:tagLst xmlns:p="http://schemas.openxmlformats.org/presentationml/2006/main">
  <p:tag name="AS_UNIQUEID" val="664"/>
</p:tagLst>
</file>

<file path=ppt/tags/tag222.xml><?xml version="1.0" encoding="utf-8"?>
<p:tagLst xmlns:p="http://schemas.openxmlformats.org/presentationml/2006/main">
  <p:tag name="AS_UNIQUEID" val="665"/>
</p:tagLst>
</file>

<file path=ppt/tags/tag223.xml><?xml version="1.0" encoding="utf-8"?>
<p:tagLst xmlns:p="http://schemas.openxmlformats.org/presentationml/2006/main">
  <p:tag name="AS_UNIQUEID" val="666"/>
</p:tagLst>
</file>

<file path=ppt/tags/tag224.xml><?xml version="1.0" encoding="utf-8"?>
<p:tagLst xmlns:p="http://schemas.openxmlformats.org/presentationml/2006/main">
  <p:tag name="AS_UNIQUEID" val="670"/>
  <p:tag name="KSO_WM_UNIT_TEXT_FILL_FORE_SCHEMECOLOR_INDEX" val="13"/>
  <p:tag name="KSO_WM_UNIT_TEXT_FILL_FORE_SCHEMECOLOR_INDEX_BRIGHTNESS" val="0"/>
  <p:tag name="KSO_WM_UNIT_TEXT_FILL_TYPE" val="1"/>
</p:tagLst>
</file>

<file path=ppt/tags/tag225.xml><?xml version="1.0" encoding="utf-8"?>
<p:tagLst xmlns:p="http://schemas.openxmlformats.org/presentationml/2006/main">
  <p:tag name="AS_UNIQUEID" val="675"/>
  <p:tag name="KSO_WM_UNIT_TEXT_FILL_FORE_SCHEMECOLOR_INDEX" val="13"/>
  <p:tag name="KSO_WM_UNIT_TEXT_FILL_FORE_SCHEMECOLOR_INDEX_BRIGHTNESS" val="0"/>
  <p:tag name="KSO_WM_UNIT_TEXT_FILL_TYPE" val="1"/>
  <p:tag name="KSO_WM_UNIT_TEXT_SHADOW_SCHEMECOLOR_INDEX" val="1"/>
  <p:tag name="KSO_WM_UNIT_TEXT_SHADOW_SCHEMECOLOR_INDEX_BRIGHTNESS" val="0"/>
</p:tagLst>
</file>

<file path=ppt/tags/tag226.xml><?xml version="1.0" encoding="utf-8"?>
<p:tagLst xmlns:p="http://schemas.openxmlformats.org/presentationml/2006/main">
  <p:tag name="AS_UNIQUEID" val="710"/>
  <p:tag name="KSO_WM_UNIT_PLACING_PICTURE_USER_VIEWPORT" val="{&quot;height&quot;:4767.499212598425,&quot;width&quot;:4940}"/>
</p:tagLst>
</file>

<file path=ppt/tags/tag227.xml><?xml version="1.0" encoding="utf-8"?>
<p:tagLst xmlns:p="http://schemas.openxmlformats.org/presentationml/2006/main">
  <p:tag name="AS_UNIQUEID" val="711"/>
</p:tagLst>
</file>

<file path=ppt/tags/tag228.xml><?xml version="1.0" encoding="utf-8"?>
<p:tagLst xmlns:p="http://schemas.openxmlformats.org/presentationml/2006/main">
  <p:tag name="AS_UNIQUEID" val="712"/>
</p:tagLst>
</file>

<file path=ppt/tags/tag229.xml><?xml version="1.0" encoding="utf-8"?>
<p:tagLst xmlns:p="http://schemas.openxmlformats.org/presentationml/2006/main">
  <p:tag name="AS_UNIQUEID" val="1235"/>
</p:tagLst>
</file>

<file path=ppt/tags/tag230.xml><?xml version="1.0" encoding="utf-8"?>
<p:tagLst xmlns:p="http://schemas.openxmlformats.org/presentationml/2006/main">
  <p:tag name="AS_UNIQUEID" val="1236"/>
</p:tagLst>
</file>

<file path=ppt/tags/tag231.xml><?xml version="1.0" encoding="utf-8"?>
<p:tagLst xmlns:p="http://schemas.openxmlformats.org/presentationml/2006/main">
  <p:tag name="AS_UNIQUEID" val="1237"/>
</p:tagLst>
</file>

<file path=ppt/tags/tag232.xml><?xml version="1.0" encoding="utf-8"?>
<p:tagLst xmlns:p="http://schemas.openxmlformats.org/presentationml/2006/main">
  <p:tag name="AS_UNIQUEID" val="1238"/>
</p:tagLst>
</file>

<file path=ppt/tags/tag233.xml><?xml version="1.0" encoding="utf-8"?>
<p:tagLst xmlns:p="http://schemas.openxmlformats.org/presentationml/2006/main">
  <p:tag name="AS_UNIQUEID" val="1239"/>
</p:tagLst>
</file>

<file path=ppt/tags/tag234.xml><?xml version="1.0" encoding="utf-8"?>
<p:tagLst xmlns:p="http://schemas.openxmlformats.org/presentationml/2006/main">
  <p:tag name="AS_UNIQUEID" val="1240"/>
</p:tagLst>
</file>

<file path=ppt/tags/tag235.xml><?xml version="1.0" encoding="utf-8"?>
<p:tagLst xmlns:p="http://schemas.openxmlformats.org/presentationml/2006/main">
  <p:tag name="AS_UNIQUEID" val="1241"/>
</p:tagLst>
</file>

<file path=ppt/tags/tag236.xml><?xml version="1.0" encoding="utf-8"?>
<p:tagLst xmlns:p="http://schemas.openxmlformats.org/presentationml/2006/main">
  <p:tag name="AS_UNIQUEID" val="1242"/>
</p:tagLst>
</file>

<file path=ppt/tags/tag237.xml><?xml version="1.0" encoding="utf-8"?>
<p:tagLst xmlns:p="http://schemas.openxmlformats.org/presentationml/2006/main">
  <p:tag name="AS_UNIQUEID" val="1243"/>
</p:tagLst>
</file>

<file path=ppt/tags/tag238.xml><?xml version="1.0" encoding="utf-8"?>
<p:tagLst xmlns:p="http://schemas.openxmlformats.org/presentationml/2006/main">
  <p:tag name="AS_UNIQUEID" val="1244"/>
</p:tagLst>
</file>

<file path=ppt/tags/tag239.xml><?xml version="1.0" encoding="utf-8"?>
<p:tagLst xmlns:p="http://schemas.openxmlformats.org/presentationml/2006/main">
  <p:tag name="AS_UNIQUEID" val="1245"/>
</p:tagLst>
</file>

<file path=ppt/tags/tag240.xml><?xml version="1.0" encoding="utf-8"?>
<p:tagLst xmlns:p="http://schemas.openxmlformats.org/presentationml/2006/main">
  <p:tag name="AS_UNIQUEID" val="1246"/>
</p:tagLst>
</file>

<file path=ppt/tags/tag241.xml><?xml version="1.0" encoding="utf-8"?>
<p:tagLst xmlns:p="http://schemas.openxmlformats.org/presentationml/2006/main">
  <p:tag name="AS_UNIQUEID" val="1247"/>
</p:tagLst>
</file>

<file path=ppt/tags/tag242.xml><?xml version="1.0" encoding="utf-8"?>
<p:tagLst xmlns:p="http://schemas.openxmlformats.org/presentationml/2006/main">
  <p:tag name="AS_UNIQUEID" val="1248"/>
</p:tagLst>
</file>

<file path=ppt/tags/tag243.xml><?xml version="1.0" encoding="utf-8"?>
<p:tagLst xmlns:p="http://schemas.openxmlformats.org/presentationml/2006/main">
  <p:tag name="AS_UNIQUEID" val="1249"/>
</p:tagLst>
</file>

<file path=ppt/tags/tag244.xml><?xml version="1.0" encoding="utf-8"?>
<p:tagLst xmlns:p="http://schemas.openxmlformats.org/presentationml/2006/main">
  <p:tag name="AS_UNIQUEID" val="1250"/>
</p:tagLst>
</file>

<file path=ppt/tags/tag245.xml><?xml version="1.0" encoding="utf-8"?>
<p:tagLst xmlns:p="http://schemas.openxmlformats.org/presentationml/2006/main">
  <p:tag name="AS_UNIQUEID" val="1251"/>
</p:tagLst>
</file>

<file path=ppt/tags/tag246.xml><?xml version="1.0" encoding="utf-8"?>
<p:tagLst xmlns:p="http://schemas.openxmlformats.org/presentationml/2006/main">
  <p:tag name="AS_UNIQUEID" val="1252"/>
</p:tagLst>
</file>

<file path=ppt/tags/tag247.xml><?xml version="1.0" encoding="utf-8"?>
<p:tagLst xmlns:p="http://schemas.openxmlformats.org/presentationml/2006/main">
  <p:tag name="AS_UNIQUEID" val="1253"/>
</p:tagLst>
</file>

<file path=ppt/tags/tag248.xml><?xml version="1.0" encoding="utf-8"?>
<p:tagLst xmlns:p="http://schemas.openxmlformats.org/presentationml/2006/main">
  <p:tag name="AS_UNIQUEID" val="1254"/>
</p:tagLst>
</file>

<file path=ppt/tags/tag249.xml><?xml version="1.0" encoding="utf-8"?>
<p:tagLst xmlns:p="http://schemas.openxmlformats.org/presentationml/2006/main">
  <p:tag name="AS_UNIQUEID" val="1255"/>
</p:tagLst>
</file>

<file path=ppt/tags/tag250.xml><?xml version="1.0" encoding="utf-8"?>
<p:tagLst xmlns:p="http://schemas.openxmlformats.org/presentationml/2006/main">
  <p:tag name="AS_UNIQUEID" val="1256"/>
</p:tagLst>
</file>

<file path=ppt/tags/tag251.xml><?xml version="1.0" encoding="utf-8"?>
<p:tagLst xmlns:p="http://schemas.openxmlformats.org/presentationml/2006/main">
  <p:tag name="AS_UNIQUEID" val="1257"/>
</p:tagLst>
</file>

<file path=ppt/tags/tag252.xml><?xml version="1.0" encoding="utf-8"?>
<p:tagLst xmlns:p="http://schemas.openxmlformats.org/presentationml/2006/main">
  <p:tag name="AS_UNIQUEID" val="1258"/>
</p:tagLst>
</file>

<file path=ppt/tags/tag253.xml><?xml version="1.0" encoding="utf-8"?>
<p:tagLst xmlns:p="http://schemas.openxmlformats.org/presentationml/2006/main">
  <p:tag name="AS_UNIQUEID" val="1259"/>
</p:tagLst>
</file>

<file path=ppt/tags/tag254.xml><?xml version="1.0" encoding="utf-8"?>
<p:tagLst xmlns:p="http://schemas.openxmlformats.org/presentationml/2006/main">
  <p:tag name="AS_UNIQUEID" val="1260"/>
</p:tagLst>
</file>

<file path=ppt/tags/tag255.xml><?xml version="1.0" encoding="utf-8"?>
<p:tagLst xmlns:p="http://schemas.openxmlformats.org/presentationml/2006/main">
  <p:tag name="AS_UNIQUEID" val="1261"/>
</p:tagLst>
</file>

<file path=ppt/tags/tag256.xml><?xml version="1.0" encoding="utf-8"?>
<p:tagLst xmlns:p="http://schemas.openxmlformats.org/presentationml/2006/main">
  <p:tag name="AS_UNIQUEID" val="1262"/>
</p:tagLst>
</file>

<file path=ppt/tags/tag257.xml><?xml version="1.0" encoding="utf-8"?>
<p:tagLst xmlns:p="http://schemas.openxmlformats.org/presentationml/2006/main">
  <p:tag name="AS_UNIQUEID" val="1263"/>
</p:tagLst>
</file>

<file path=ppt/tags/tag258.xml><?xml version="1.0" encoding="utf-8"?>
<p:tagLst xmlns:p="http://schemas.openxmlformats.org/presentationml/2006/main">
  <p:tag name="AS_UNIQUEID" val="1264"/>
</p:tagLst>
</file>

<file path=ppt/tags/tag259.xml><?xml version="1.0" encoding="utf-8"?>
<p:tagLst xmlns:p="http://schemas.openxmlformats.org/presentationml/2006/main">
  <p:tag name="AS_UNIQUEID" val="1265"/>
</p:tagLst>
</file>

<file path=ppt/tags/tag260.xml><?xml version="1.0" encoding="utf-8"?>
<p:tagLst xmlns:p="http://schemas.openxmlformats.org/presentationml/2006/main">
  <p:tag name="AS_UNIQUEID" val="1266"/>
</p:tagLst>
</file>

<file path=ppt/tags/tag261.xml><?xml version="1.0" encoding="utf-8"?>
<p:tagLst xmlns:p="http://schemas.openxmlformats.org/presentationml/2006/main">
  <p:tag name="AS_UNIQUEID" val="1267"/>
</p:tagLst>
</file>

<file path=ppt/tags/tag262.xml><?xml version="1.0" encoding="utf-8"?>
<p:tagLst xmlns:p="http://schemas.openxmlformats.org/presentationml/2006/main">
  <p:tag name="AS_UNIQUEID" val="1268"/>
</p:tagLst>
</file>

<file path=ppt/tags/tag263.xml><?xml version="1.0" encoding="utf-8"?>
<p:tagLst xmlns:p="http://schemas.openxmlformats.org/presentationml/2006/main">
  <p:tag name="AS_UNIQUEID" val="1269"/>
</p:tagLst>
</file>

<file path=ppt/tags/tag264.xml><?xml version="1.0" encoding="utf-8"?>
<p:tagLst xmlns:p="http://schemas.openxmlformats.org/presentationml/2006/main">
  <p:tag name="AS_UNIQUEID" val="1270"/>
</p:tagLst>
</file>

<file path=ppt/tags/tag265.xml><?xml version="1.0" encoding="utf-8"?>
<p:tagLst xmlns:p="http://schemas.openxmlformats.org/presentationml/2006/main">
  <p:tag name="AS_UNIQUEID" val="1271"/>
</p:tagLst>
</file>

<file path=ppt/tags/tag266.xml><?xml version="1.0" encoding="utf-8"?>
<p:tagLst xmlns:p="http://schemas.openxmlformats.org/presentationml/2006/main">
  <p:tag name="AS_UNIQUEID" val="1272"/>
</p:tagLst>
</file>

<file path=ppt/tags/tag267.xml><?xml version="1.0" encoding="utf-8"?>
<p:tagLst xmlns:p="http://schemas.openxmlformats.org/presentationml/2006/main">
  <p:tag name="AS_UNIQUEID" val="1273"/>
</p:tagLst>
</file>

<file path=ppt/tags/tag268.xml><?xml version="1.0" encoding="utf-8"?>
<p:tagLst xmlns:p="http://schemas.openxmlformats.org/presentationml/2006/main">
  <p:tag name="AS_UNIQUEID" val="1274"/>
</p:tagLst>
</file>

<file path=ppt/tags/tag269.xml><?xml version="1.0" encoding="utf-8"?>
<p:tagLst xmlns:p="http://schemas.openxmlformats.org/presentationml/2006/main">
  <p:tag name="AS_UNIQUEID" val="1275"/>
</p:tagLst>
</file>

<file path=ppt/tags/tag270.xml><?xml version="1.0" encoding="utf-8"?>
<p:tagLst xmlns:p="http://schemas.openxmlformats.org/presentationml/2006/main">
  <p:tag name="AS_UNIQUEID" val="1276"/>
</p:tagLst>
</file>

<file path=ppt/tags/tag271.xml><?xml version="1.0" encoding="utf-8"?>
<p:tagLst xmlns:p="http://schemas.openxmlformats.org/presentationml/2006/main">
  <p:tag name="AS_UNIQUEID" val="1277"/>
</p:tagLst>
</file>

<file path=ppt/tags/tag272.xml><?xml version="1.0" encoding="utf-8"?>
<p:tagLst xmlns:p="http://schemas.openxmlformats.org/presentationml/2006/main">
  <p:tag name="AS_UNIQUEID" val="1278"/>
</p:tagLst>
</file>

<file path=ppt/tags/tag273.xml><?xml version="1.0" encoding="utf-8"?>
<p:tagLst xmlns:p="http://schemas.openxmlformats.org/presentationml/2006/main">
  <p:tag name="AS_UNIQUEID" val="1279"/>
</p:tagLst>
</file>

<file path=ppt/tags/tag274.xml><?xml version="1.0" encoding="utf-8"?>
<p:tagLst xmlns:p="http://schemas.openxmlformats.org/presentationml/2006/main">
  <p:tag name="AS_UNIQUEID" val="1280"/>
</p:tagLst>
</file>

<file path=ppt/tags/tag275.xml><?xml version="1.0" encoding="utf-8"?>
<p:tagLst xmlns:p="http://schemas.openxmlformats.org/presentationml/2006/main">
  <p:tag name="AS_UNIQUEID" val="1281"/>
</p:tagLst>
</file>

<file path=ppt/tags/tag276.xml><?xml version="1.0" encoding="utf-8"?>
<p:tagLst xmlns:p="http://schemas.openxmlformats.org/presentationml/2006/main">
  <p:tag name="AS_UNIQUEID" val="1282"/>
</p:tagLst>
</file>

<file path=ppt/tags/tag277.xml><?xml version="1.0" encoding="utf-8"?>
<p:tagLst xmlns:p="http://schemas.openxmlformats.org/presentationml/2006/main">
  <p:tag name="AS_UNIQUEID" val="1283"/>
</p:tagLst>
</file>

<file path=ppt/tags/tag278.xml><?xml version="1.0" encoding="utf-8"?>
<p:tagLst xmlns:p="http://schemas.openxmlformats.org/presentationml/2006/main">
  <p:tag name="AS_UNIQUEID" val="1284"/>
</p:tagLst>
</file>

<file path=ppt/tags/tag279.xml><?xml version="1.0" encoding="utf-8"?>
<p:tagLst xmlns:p="http://schemas.openxmlformats.org/presentationml/2006/main">
  <p:tag name="AS_UNIQUEID" val="1285"/>
</p:tagLst>
</file>

<file path=ppt/tags/tag280.xml><?xml version="1.0" encoding="utf-8"?>
<p:tagLst xmlns:p="http://schemas.openxmlformats.org/presentationml/2006/main">
  <p:tag name="AS_UNIQUEID" val="1286"/>
</p:tagLst>
</file>

<file path=ppt/tags/tag281.xml><?xml version="1.0" encoding="utf-8"?>
<p:tagLst xmlns:p="http://schemas.openxmlformats.org/presentationml/2006/main">
  <p:tag name="AS_UNIQUEID" val="1287"/>
</p:tagLst>
</file>

<file path=ppt/tags/tag282.xml><?xml version="1.0" encoding="utf-8"?>
<p:tagLst xmlns:p="http://schemas.openxmlformats.org/presentationml/2006/main">
  <p:tag name="AS_UNIQUEID" val="1288"/>
</p:tagLst>
</file>

<file path=ppt/tags/tag283.xml><?xml version="1.0" encoding="utf-8"?>
<p:tagLst xmlns:p="http://schemas.openxmlformats.org/presentationml/2006/main">
  <p:tag name="AS_UNIQUEID" val="1289"/>
</p:tagLst>
</file>

<file path=ppt/tags/tag284.xml><?xml version="1.0" encoding="utf-8"?>
<p:tagLst xmlns:p="http://schemas.openxmlformats.org/presentationml/2006/main">
  <p:tag name="AS_UNIQUEID" val="1290"/>
</p:tagLst>
</file>

<file path=ppt/tags/tag285.xml><?xml version="1.0" encoding="utf-8"?>
<p:tagLst xmlns:p="http://schemas.openxmlformats.org/presentationml/2006/main">
  <p:tag name="AS_UNIQUEID" val="1291"/>
</p:tagLst>
</file>

<file path=ppt/tags/tag286.xml><?xml version="1.0" encoding="utf-8"?>
<p:tagLst xmlns:p="http://schemas.openxmlformats.org/presentationml/2006/main">
  <p:tag name="AS_UNIQUEID" val="1292"/>
</p:tagLst>
</file>

<file path=ppt/tags/tag287.xml><?xml version="1.0" encoding="utf-8"?>
<p:tagLst xmlns:p="http://schemas.openxmlformats.org/presentationml/2006/main">
  <p:tag name="AS_UNIQUEID" val="1293"/>
</p:tagLst>
</file>

<file path=ppt/tags/tag288.xml><?xml version="1.0" encoding="utf-8"?>
<p:tagLst xmlns:p="http://schemas.openxmlformats.org/presentationml/2006/main">
  <p:tag name="AS_UNIQUEID" val="1294"/>
</p:tagLst>
</file>

<file path=ppt/tags/tag289.xml><?xml version="1.0" encoding="utf-8"?>
<p:tagLst xmlns:p="http://schemas.openxmlformats.org/presentationml/2006/main">
  <p:tag name="AS_UNIQUEID" val="1295"/>
</p:tagLst>
</file>

<file path=ppt/tags/tag290.xml><?xml version="1.0" encoding="utf-8"?>
<p:tagLst xmlns:p="http://schemas.openxmlformats.org/presentationml/2006/main">
  <p:tag name="AS_UNIQUEID" val="1296"/>
</p:tagLst>
</file>

<file path=ppt/tags/tag291.xml><?xml version="1.0" encoding="utf-8"?>
<p:tagLst xmlns:p="http://schemas.openxmlformats.org/presentationml/2006/main">
  <p:tag name="AS_UNIQUEID" val="1297"/>
</p:tagLst>
</file>

<file path=ppt/tags/tag292.xml><?xml version="1.0" encoding="utf-8"?>
<p:tagLst xmlns:p="http://schemas.openxmlformats.org/presentationml/2006/main">
  <p:tag name="AS_UNIQUEID" val="1298"/>
</p:tagLst>
</file>

<file path=ppt/tags/tag293.xml><?xml version="1.0" encoding="utf-8"?>
<p:tagLst xmlns:p="http://schemas.openxmlformats.org/presentationml/2006/main">
  <p:tag name="AS_UNIQUEID" val="1299"/>
</p:tagLst>
</file>

<file path=ppt/tags/tag294.xml><?xml version="1.0" encoding="utf-8"?>
<p:tagLst xmlns:p="http://schemas.openxmlformats.org/presentationml/2006/main">
  <p:tag name="AS_UNIQUEID" val="1300"/>
</p:tagLst>
</file>

<file path=ppt/tags/tag295.xml><?xml version="1.0" encoding="utf-8"?>
<p:tagLst xmlns:p="http://schemas.openxmlformats.org/presentationml/2006/main">
  <p:tag name="AS_UNIQUEID" val="1301"/>
</p:tagLst>
</file>

<file path=ppt/tags/tag296.xml><?xml version="1.0" encoding="utf-8"?>
<p:tagLst xmlns:p="http://schemas.openxmlformats.org/presentationml/2006/main">
  <p:tag name="AS_UNIQUEID" val="1302"/>
</p:tagLst>
</file>

<file path=ppt/tags/tag297.xml><?xml version="1.0" encoding="utf-8"?>
<p:tagLst xmlns:p="http://schemas.openxmlformats.org/presentationml/2006/main">
  <p:tag name="AS_UNIQUEID" val="1303"/>
</p:tagLst>
</file>

<file path=ppt/tags/tag298.xml><?xml version="1.0" encoding="utf-8"?>
<p:tagLst xmlns:p="http://schemas.openxmlformats.org/presentationml/2006/main">
  <p:tag name="AS_UNIQUEID" val="1304"/>
</p:tagLst>
</file>

<file path=ppt/tags/tag299.xml><?xml version="1.0" encoding="utf-8"?>
<p:tagLst xmlns:p="http://schemas.openxmlformats.org/presentationml/2006/main">
  <p:tag name="AS_UNIQUEID" val="1305"/>
</p:tagLst>
</file>

<file path=ppt/tags/tag300.xml><?xml version="1.0" encoding="utf-8"?>
<p:tagLst xmlns:p="http://schemas.openxmlformats.org/presentationml/2006/main">
  <p:tag name="AS_UNIQUEID" val="1306"/>
</p:tagLst>
</file>

<file path=ppt/tags/tag301.xml><?xml version="1.0" encoding="utf-8"?>
<p:tagLst xmlns:p="http://schemas.openxmlformats.org/presentationml/2006/main">
  <p:tag name="AS_UNIQUEID" val="1307"/>
</p:tagLst>
</file>

<file path=ppt/tags/tag302.xml><?xml version="1.0" encoding="utf-8"?>
<p:tagLst xmlns:p="http://schemas.openxmlformats.org/presentationml/2006/main">
  <p:tag name="AS_UNIQUEID" val="1308"/>
</p:tagLst>
</file>

<file path=ppt/tags/tag303.xml><?xml version="1.0" encoding="utf-8"?>
<p:tagLst xmlns:p="http://schemas.openxmlformats.org/presentationml/2006/main">
  <p:tag name="AS_UNIQUEID" val="1309"/>
</p:tagLst>
</file>

<file path=ppt/tags/tag304.xml><?xml version="1.0" encoding="utf-8"?>
<p:tagLst xmlns:p="http://schemas.openxmlformats.org/presentationml/2006/main">
  <p:tag name="AS_UNIQUEID" val="1310"/>
</p:tagLst>
</file>

<file path=ppt/tags/tag305.xml><?xml version="1.0" encoding="utf-8"?>
<p:tagLst xmlns:p="http://schemas.openxmlformats.org/presentationml/2006/main">
  <p:tag name="AS_UNIQUEID" val="1311"/>
</p:tagLst>
</file>

<file path=ppt/tags/tag306.xml><?xml version="1.0" encoding="utf-8"?>
<p:tagLst xmlns:p="http://schemas.openxmlformats.org/presentationml/2006/main">
  <p:tag name="AS_UNIQUEID" val="1312"/>
</p:tagLst>
</file>

<file path=ppt/tags/tag307.xml><?xml version="1.0" encoding="utf-8"?>
<p:tagLst xmlns:p="http://schemas.openxmlformats.org/presentationml/2006/main">
  <p:tag name="AS_UNIQUEID" val="1313"/>
</p:tagLst>
</file>

<file path=ppt/tags/tag308.xml><?xml version="1.0" encoding="utf-8"?>
<p:tagLst xmlns:p="http://schemas.openxmlformats.org/presentationml/2006/main">
  <p:tag name="AS_UNIQUEID" val="1314"/>
</p:tagLst>
</file>

<file path=ppt/tags/tag309.xml><?xml version="1.0" encoding="utf-8"?>
<p:tagLst xmlns:p="http://schemas.openxmlformats.org/presentationml/2006/main">
  <p:tag name="AS_UNIQUEID" val="1315"/>
</p:tagLst>
</file>

<file path=ppt/tags/tag310.xml><?xml version="1.0" encoding="utf-8"?>
<p:tagLst xmlns:p="http://schemas.openxmlformats.org/presentationml/2006/main">
  <p:tag name="AS_UNIQUEID" val="1316"/>
</p:tagLst>
</file>

<file path=ppt/tags/tag311.xml><?xml version="1.0" encoding="utf-8"?>
<p:tagLst xmlns:p="http://schemas.openxmlformats.org/presentationml/2006/main">
  <p:tag name="AS_UNIQUEID" val="1317"/>
</p:tagLst>
</file>

<file path=ppt/tags/tag312.xml><?xml version="1.0" encoding="utf-8"?>
<p:tagLst xmlns:p="http://schemas.openxmlformats.org/presentationml/2006/main">
  <p:tag name="AS_UNIQUEID" val="1318"/>
</p:tagLst>
</file>

<file path=ppt/tags/tag313.xml><?xml version="1.0" encoding="utf-8"?>
<p:tagLst xmlns:p="http://schemas.openxmlformats.org/presentationml/2006/main">
  <p:tag name="AS_UNIQUEID" val="1319"/>
</p:tagLst>
</file>

<file path=ppt/tags/tag314.xml><?xml version="1.0" encoding="utf-8"?>
<p:tagLst xmlns:p="http://schemas.openxmlformats.org/presentationml/2006/main">
  <p:tag name="AS_UNIQUEID" val="1320"/>
</p:tagLst>
</file>

<file path=ppt/tags/tag315.xml><?xml version="1.0" encoding="utf-8"?>
<p:tagLst xmlns:p="http://schemas.openxmlformats.org/presentationml/2006/main">
  <p:tag name="AS_UNIQUEID" val="1321"/>
</p:tagLst>
</file>

<file path=ppt/tags/tag316.xml><?xml version="1.0" encoding="utf-8"?>
<p:tagLst xmlns:p="http://schemas.openxmlformats.org/presentationml/2006/main">
  <p:tag name="AS_UNIQUEID" val="1322"/>
</p:tagLst>
</file>

<file path=ppt/tags/tag317.xml><?xml version="1.0" encoding="utf-8"?>
<p:tagLst xmlns:p="http://schemas.openxmlformats.org/presentationml/2006/main">
  <p:tag name="AS_UNIQUEID" val="1323"/>
</p:tagLst>
</file>

<file path=ppt/tags/tag318.xml><?xml version="1.0" encoding="utf-8"?>
<p:tagLst xmlns:p="http://schemas.openxmlformats.org/presentationml/2006/main">
  <p:tag name="AS_UNIQUEID" val="1324"/>
</p:tagLst>
</file>

<file path=ppt/tags/tag319.xml><?xml version="1.0" encoding="utf-8"?>
<p:tagLst xmlns:p="http://schemas.openxmlformats.org/presentationml/2006/main">
  <p:tag name="AS_UNIQUEID" val="1325"/>
</p:tagLst>
</file>

<file path=ppt/tags/tag320.xml><?xml version="1.0" encoding="utf-8"?>
<p:tagLst xmlns:p="http://schemas.openxmlformats.org/presentationml/2006/main">
  <p:tag name="AS_UNIQUEID" val="1326"/>
</p:tagLst>
</file>

<file path=ppt/tags/tag321.xml><?xml version="1.0" encoding="utf-8"?>
<p:tagLst xmlns:p="http://schemas.openxmlformats.org/presentationml/2006/main">
  <p:tag name="AS_UNIQUEID" val="1327"/>
</p:tagLst>
</file>

<file path=ppt/tags/tag322.xml><?xml version="1.0" encoding="utf-8"?>
<p:tagLst xmlns:p="http://schemas.openxmlformats.org/presentationml/2006/main">
  <p:tag name="AS_UNIQUEID" val="1328"/>
</p:tagLst>
</file>

<file path=ppt/tags/tag323.xml><?xml version="1.0" encoding="utf-8"?>
<p:tagLst xmlns:p="http://schemas.openxmlformats.org/presentationml/2006/main">
  <p:tag name="AS_UNIQUEID" val="1329"/>
</p:tagLst>
</file>

<file path=ppt/tags/tag324.xml><?xml version="1.0" encoding="utf-8"?>
<p:tagLst xmlns:p="http://schemas.openxmlformats.org/presentationml/2006/main">
  <p:tag name="AS_UNIQUEID" val="1330"/>
</p:tagLst>
</file>

<file path=ppt/tags/tag325.xml><?xml version="1.0" encoding="utf-8"?>
<p:tagLst xmlns:p="http://schemas.openxmlformats.org/presentationml/2006/main">
  <p:tag name="AS_UNIQUEID" val="1331"/>
</p:tagLst>
</file>

<file path=ppt/tags/tag326.xml><?xml version="1.0" encoding="utf-8"?>
<p:tagLst xmlns:p="http://schemas.openxmlformats.org/presentationml/2006/main">
  <p:tag name="AS_UNIQUEID" val="1332"/>
</p:tagLst>
</file>

<file path=ppt/tags/tag327.xml><?xml version="1.0" encoding="utf-8"?>
<p:tagLst xmlns:p="http://schemas.openxmlformats.org/presentationml/2006/main">
  <p:tag name="AS_UNIQUEID" val="1333"/>
</p:tagLst>
</file>

<file path=ppt/tags/tag328.xml><?xml version="1.0" encoding="utf-8"?>
<p:tagLst xmlns:p="http://schemas.openxmlformats.org/presentationml/2006/main">
  <p:tag name="AS_UNIQUEID" val="1334"/>
</p:tagLst>
</file>

<file path=ppt/tags/tag329.xml><?xml version="1.0" encoding="utf-8"?>
<p:tagLst xmlns:p="http://schemas.openxmlformats.org/presentationml/2006/main">
  <p:tag name="AS_UNIQUEID" val="1335"/>
</p:tagLst>
</file>

<file path=ppt/tags/tag330.xml><?xml version="1.0" encoding="utf-8"?>
<p:tagLst xmlns:p="http://schemas.openxmlformats.org/presentationml/2006/main">
  <p:tag name="AS_UNIQUEID" val="1336"/>
</p:tagLst>
</file>

<file path=ppt/tags/tag331.xml><?xml version="1.0" encoding="utf-8"?>
<p:tagLst xmlns:p="http://schemas.openxmlformats.org/presentationml/2006/main">
  <p:tag name="AS_UNIQUEID" val="1337"/>
</p:tagLst>
</file>

<file path=ppt/tags/tag332.xml><?xml version="1.0" encoding="utf-8"?>
<p:tagLst xmlns:p="http://schemas.openxmlformats.org/presentationml/2006/main">
  <p:tag name="AS_UNIQUEID" val="1338"/>
</p:tagLst>
</file>

<file path=ppt/tags/tag333.xml><?xml version="1.0" encoding="utf-8"?>
<p:tagLst xmlns:p="http://schemas.openxmlformats.org/presentationml/2006/main">
  <p:tag name="AS_UNIQUEID" val="1339"/>
</p:tagLst>
</file>

<file path=ppt/tags/tag334.xml><?xml version="1.0" encoding="utf-8"?>
<p:tagLst xmlns:p="http://schemas.openxmlformats.org/presentationml/2006/main">
  <p:tag name="AS_UNIQUEID" val="1340"/>
</p:tagLst>
</file>

<file path=ppt/tags/tag335.xml><?xml version="1.0" encoding="utf-8"?>
<p:tagLst xmlns:p="http://schemas.openxmlformats.org/presentationml/2006/main">
  <p:tag name="AS_UNIQUEID" val="1341"/>
</p:tagLst>
</file>

<file path=ppt/tags/tag336.xml><?xml version="1.0" encoding="utf-8"?>
<p:tagLst xmlns:p="http://schemas.openxmlformats.org/presentationml/2006/main">
  <p:tag name="AS_UNIQUEID" val="1342"/>
</p:tagLst>
</file>

<file path=ppt/tags/tag337.xml><?xml version="1.0" encoding="utf-8"?>
<p:tagLst xmlns:p="http://schemas.openxmlformats.org/presentationml/2006/main">
  <p:tag name="AS_UNIQUEID" val="1343"/>
</p:tagLst>
</file>

<file path=ppt/tags/tag338.xml><?xml version="1.0" encoding="utf-8"?>
<p:tagLst xmlns:p="http://schemas.openxmlformats.org/presentationml/2006/main">
  <p:tag name="AS_UNIQUEID" val="1344"/>
</p:tagLst>
</file>

<file path=ppt/tags/tag339.xml><?xml version="1.0" encoding="utf-8"?>
<p:tagLst xmlns:p="http://schemas.openxmlformats.org/presentationml/2006/main">
  <p:tag name="AS_UNIQUEID" val="1345"/>
</p:tagLst>
</file>

<file path=ppt/tags/tag340.xml><?xml version="1.0" encoding="utf-8"?>
<p:tagLst xmlns:p="http://schemas.openxmlformats.org/presentationml/2006/main">
  <p:tag name="AS_UNIQUEID" val="1346"/>
</p:tagLst>
</file>

<file path=ppt/tags/tag341.xml><?xml version="1.0" encoding="utf-8"?>
<p:tagLst xmlns:p="http://schemas.openxmlformats.org/presentationml/2006/main">
  <p:tag name="AS_UNIQUEID" val="1347"/>
</p:tagLst>
</file>

<file path=ppt/tags/tag342.xml><?xml version="1.0" encoding="utf-8"?>
<p:tagLst xmlns:p="http://schemas.openxmlformats.org/presentationml/2006/main">
  <p:tag name="AS_UNIQUEID" val="1348"/>
</p:tagLst>
</file>

<file path=ppt/tags/tag343.xml><?xml version="1.0" encoding="utf-8"?>
<p:tagLst xmlns:p="http://schemas.openxmlformats.org/presentationml/2006/main">
  <p:tag name="AS_UNIQUEID" val="1349"/>
</p:tagLst>
</file>

<file path=ppt/tags/tag344.xml><?xml version="1.0" encoding="utf-8"?>
<p:tagLst xmlns:p="http://schemas.openxmlformats.org/presentationml/2006/main">
  <p:tag name="AS_UNIQUEID" val="1350"/>
</p:tagLst>
</file>

<file path=ppt/tags/tag345.xml><?xml version="1.0" encoding="utf-8"?>
<p:tagLst xmlns:p="http://schemas.openxmlformats.org/presentationml/2006/main">
  <p:tag name="AS_UNIQUEID" val="1351"/>
</p:tagLst>
</file>

<file path=ppt/tags/tag346.xml><?xml version="1.0" encoding="utf-8"?>
<p:tagLst xmlns:p="http://schemas.openxmlformats.org/presentationml/2006/main">
  <p:tag name="AS_UNIQUEID" val="1352"/>
</p:tagLst>
</file>

<file path=ppt/tags/tag347.xml><?xml version="1.0" encoding="utf-8"?>
<p:tagLst xmlns:p="http://schemas.openxmlformats.org/presentationml/2006/main">
  <p:tag name="AS_UNIQUEID" val="1353"/>
</p:tagLst>
</file>

<file path=ppt/tags/tag348.xml><?xml version="1.0" encoding="utf-8"?>
<p:tagLst xmlns:p="http://schemas.openxmlformats.org/presentationml/2006/main">
  <p:tag name="AS_UNIQUEID" val="1354"/>
</p:tagLst>
</file>

<file path=ppt/tags/tag349.xml><?xml version="1.0" encoding="utf-8"?>
<p:tagLst xmlns:p="http://schemas.openxmlformats.org/presentationml/2006/main">
  <p:tag name="AS_UNIQUEID" val="1355"/>
</p:tagLst>
</file>

<file path=ppt/tags/tag350.xml><?xml version="1.0" encoding="utf-8"?>
<p:tagLst xmlns:p="http://schemas.openxmlformats.org/presentationml/2006/main">
  <p:tag name="AS_UNIQUEID" val="1356"/>
</p:tagLst>
</file>

<file path=ppt/tags/tag351.xml><?xml version="1.0" encoding="utf-8"?>
<p:tagLst xmlns:p="http://schemas.openxmlformats.org/presentationml/2006/main">
  <p:tag name="AS_UNIQUEID" val="1357"/>
</p:tagLst>
</file>

<file path=ppt/tags/tag352.xml><?xml version="1.0" encoding="utf-8"?>
<p:tagLst xmlns:p="http://schemas.openxmlformats.org/presentationml/2006/main">
  <p:tag name="AS_UNIQUEID" val="1358"/>
</p:tagLst>
</file>

<file path=ppt/tags/tag353.xml><?xml version="1.0" encoding="utf-8"?>
<p:tagLst xmlns:p="http://schemas.openxmlformats.org/presentationml/2006/main">
  <p:tag name="AS_UNIQUEID" val="1359"/>
</p:tagLst>
</file>

<file path=ppt/tags/tag354.xml><?xml version="1.0" encoding="utf-8"?>
<p:tagLst xmlns:p="http://schemas.openxmlformats.org/presentationml/2006/main">
  <p:tag name="AS_UNIQUEID" val="1360"/>
</p:tagLst>
</file>

<file path=ppt/tags/tag355.xml><?xml version="1.0" encoding="utf-8"?>
<p:tagLst xmlns:p="http://schemas.openxmlformats.org/presentationml/2006/main">
  <p:tag name="AS_UNIQUEID" val="1361"/>
</p:tagLst>
</file>

<file path=ppt/tags/tag356.xml><?xml version="1.0" encoding="utf-8"?>
<p:tagLst xmlns:p="http://schemas.openxmlformats.org/presentationml/2006/main">
  <p:tag name="AS_UNIQUEID" val="1362"/>
</p:tagLst>
</file>

<file path=ppt/tags/tag357.xml><?xml version="1.0" encoding="utf-8"?>
<p:tagLst xmlns:p="http://schemas.openxmlformats.org/presentationml/2006/main">
  <p:tag name="AS_UNIQUEID" val="1363"/>
</p:tagLst>
</file>

<file path=ppt/tags/tag358.xml><?xml version="1.0" encoding="utf-8"?>
<p:tagLst xmlns:p="http://schemas.openxmlformats.org/presentationml/2006/main">
  <p:tag name="AS_UNIQUEID" val="1364"/>
</p:tagLst>
</file>

<file path=ppt/tags/tag359.xml><?xml version="1.0" encoding="utf-8"?>
<p:tagLst xmlns:p="http://schemas.openxmlformats.org/presentationml/2006/main">
  <p:tag name="AS_UNIQUEID" val="1365"/>
</p:tagLst>
</file>

<file path=ppt/tags/tag360.xml><?xml version="1.0" encoding="utf-8"?>
<p:tagLst xmlns:p="http://schemas.openxmlformats.org/presentationml/2006/main">
  <p:tag name="AS_UNIQUEID" val="1366"/>
</p:tagLst>
</file>

<file path=ppt/tags/tag361.xml><?xml version="1.0" encoding="utf-8"?>
<p:tagLst xmlns:p="http://schemas.openxmlformats.org/presentationml/2006/main">
  <p:tag name="AS_UNIQUEID" val="1367"/>
</p:tagLst>
</file>

<file path=ppt/tags/tag362.xml><?xml version="1.0" encoding="utf-8"?>
<p:tagLst xmlns:p="http://schemas.openxmlformats.org/presentationml/2006/main">
  <p:tag name="AS_UNIQUEID" val="1368"/>
</p:tagLst>
</file>

<file path=ppt/tags/tag363.xml><?xml version="1.0" encoding="utf-8"?>
<p:tagLst xmlns:p="http://schemas.openxmlformats.org/presentationml/2006/main">
  <p:tag name="AS_UNIQUEID" val="1369"/>
</p:tagLst>
</file>

<file path=ppt/tags/tag364.xml><?xml version="1.0" encoding="utf-8"?>
<p:tagLst xmlns:p="http://schemas.openxmlformats.org/presentationml/2006/main">
  <p:tag name="AS_UNIQUEID" val="1370"/>
</p:tagLst>
</file>

<file path=ppt/tags/tag365.xml><?xml version="1.0" encoding="utf-8"?>
<p:tagLst xmlns:p="http://schemas.openxmlformats.org/presentationml/2006/main">
  <p:tag name="AS_UNIQUEID" val="1371"/>
</p:tagLst>
</file>

<file path=ppt/tags/tag366.xml><?xml version="1.0" encoding="utf-8"?>
<p:tagLst xmlns:p="http://schemas.openxmlformats.org/presentationml/2006/main">
  <p:tag name="AS_UNIQUEID" val="1372"/>
</p:tagLst>
</file>

<file path=ppt/tags/tag367.xml><?xml version="1.0" encoding="utf-8"?>
<p:tagLst xmlns:p="http://schemas.openxmlformats.org/presentationml/2006/main">
  <p:tag name="AS_UNIQUEID" val="1373"/>
</p:tagLst>
</file>

<file path=ppt/tags/tag368.xml><?xml version="1.0" encoding="utf-8"?>
<p:tagLst xmlns:p="http://schemas.openxmlformats.org/presentationml/2006/main">
  <p:tag name="AS_UNIQUEID" val="1374"/>
</p:tagLst>
</file>

<file path=ppt/tags/tag369.xml><?xml version="1.0" encoding="utf-8"?>
<p:tagLst xmlns:p="http://schemas.openxmlformats.org/presentationml/2006/main">
  <p:tag name="AS_UNIQUEID" val="1375"/>
</p:tagLst>
</file>

<file path=ppt/tags/tag370.xml><?xml version="1.0" encoding="utf-8"?>
<p:tagLst xmlns:p="http://schemas.openxmlformats.org/presentationml/2006/main">
  <p:tag name="AS_UNIQUEID" val="1376"/>
</p:tagLst>
</file>

<file path=ppt/tags/tag371.xml><?xml version="1.0" encoding="utf-8"?>
<p:tagLst xmlns:p="http://schemas.openxmlformats.org/presentationml/2006/main">
  <p:tag name="AS_UNIQUEID" val="1377"/>
</p:tagLst>
</file>

<file path=ppt/tags/tag372.xml><?xml version="1.0" encoding="utf-8"?>
<p:tagLst xmlns:p="http://schemas.openxmlformats.org/presentationml/2006/main">
  <p:tag name="AS_UNIQUEID" val="1378"/>
</p:tagLst>
</file>

<file path=ppt/tags/tag373.xml><?xml version="1.0" encoding="utf-8"?>
<p:tagLst xmlns:p="http://schemas.openxmlformats.org/presentationml/2006/main">
  <p:tag name="AS_UNIQUEID" val="1379"/>
</p:tagLst>
</file>

<file path=ppt/tags/tag374.xml><?xml version="1.0" encoding="utf-8"?>
<p:tagLst xmlns:p="http://schemas.openxmlformats.org/presentationml/2006/main">
  <p:tag name="AS_UNIQUEID" val="1380"/>
</p:tagLst>
</file>

<file path=ppt/tags/tag375.xml><?xml version="1.0" encoding="utf-8"?>
<p:tagLst xmlns:p="http://schemas.openxmlformats.org/presentationml/2006/main">
  <p:tag name="AS_UNIQUEID" val="1381"/>
</p:tagLst>
</file>

<file path=ppt/tags/tag376.xml><?xml version="1.0" encoding="utf-8"?>
<p:tagLst xmlns:p="http://schemas.openxmlformats.org/presentationml/2006/main">
  <p:tag name="AS_UNIQUEID" val="1382"/>
</p:tagLst>
</file>

<file path=ppt/tags/tag377.xml><?xml version="1.0" encoding="utf-8"?>
<p:tagLst xmlns:p="http://schemas.openxmlformats.org/presentationml/2006/main">
  <p:tag name="AS_UNIQUEID" val="1383"/>
</p:tagLst>
</file>

<file path=ppt/tags/tag378.xml><?xml version="1.0" encoding="utf-8"?>
<p:tagLst xmlns:p="http://schemas.openxmlformats.org/presentationml/2006/main">
  <p:tag name="AS_UNIQUEID" val="1384"/>
</p:tagLst>
</file>

<file path=ppt/tags/tag379.xml><?xml version="1.0" encoding="utf-8"?>
<p:tagLst xmlns:p="http://schemas.openxmlformats.org/presentationml/2006/main">
  <p:tag name="AS_UNIQUEID" val="1385"/>
</p:tagLst>
</file>

<file path=ppt/tags/tag380.xml><?xml version="1.0" encoding="utf-8"?>
<p:tagLst xmlns:p="http://schemas.openxmlformats.org/presentationml/2006/main">
  <p:tag name="AS_UNIQUEID" val="1386"/>
</p:tagLst>
</file>

<file path=ppt/tags/tag381.xml><?xml version="1.0" encoding="utf-8"?>
<p:tagLst xmlns:p="http://schemas.openxmlformats.org/presentationml/2006/main">
  <p:tag name="AS_UNIQUEID" val="1387"/>
</p:tagLst>
</file>

<file path=ppt/tags/tag382.xml><?xml version="1.0" encoding="utf-8"?>
<p:tagLst xmlns:p="http://schemas.openxmlformats.org/presentationml/2006/main">
  <p:tag name="AS_UNIQUEID" val="1388"/>
</p:tagLst>
</file>

<file path=ppt/tags/tag383.xml><?xml version="1.0" encoding="utf-8"?>
<p:tagLst xmlns:p="http://schemas.openxmlformats.org/presentationml/2006/main">
  <p:tag name="AS_UNIQUEID" val="1389"/>
</p:tagLst>
</file>

<file path=ppt/tags/tag384.xml><?xml version="1.0" encoding="utf-8"?>
<p:tagLst xmlns:p="http://schemas.openxmlformats.org/presentationml/2006/main">
  <p:tag name="AS_UNIQUEID" val="1390"/>
</p:tagLst>
</file>

<file path=ppt/tags/tag385.xml><?xml version="1.0" encoding="utf-8"?>
<p:tagLst xmlns:p="http://schemas.openxmlformats.org/presentationml/2006/main">
  <p:tag name="AS_UNIQUEID" val="1391"/>
</p:tagLst>
</file>

<file path=ppt/tags/tag386.xml><?xml version="1.0" encoding="utf-8"?>
<p:tagLst xmlns:p="http://schemas.openxmlformats.org/presentationml/2006/main">
  <p:tag name="AS_UNIQUEID" val="1392"/>
</p:tagLst>
</file>

<file path=ppt/tags/tag387.xml><?xml version="1.0" encoding="utf-8"?>
<p:tagLst xmlns:p="http://schemas.openxmlformats.org/presentationml/2006/main">
  <p:tag name="AS_UNIQUEID" val="1393"/>
</p:tagLst>
</file>

<file path=ppt/tags/tag388.xml><?xml version="1.0" encoding="utf-8"?>
<p:tagLst xmlns:p="http://schemas.openxmlformats.org/presentationml/2006/main">
  <p:tag name="AS_UNIQUEID" val="1394"/>
</p:tagLst>
</file>

<file path=ppt/tags/tag389.xml><?xml version="1.0" encoding="utf-8"?>
<p:tagLst xmlns:p="http://schemas.openxmlformats.org/presentationml/2006/main">
  <p:tag name="AS_UNIQUEID" val="1395"/>
</p:tagLst>
</file>

<file path=ppt/tags/tag390.xml><?xml version="1.0" encoding="utf-8"?>
<p:tagLst xmlns:p="http://schemas.openxmlformats.org/presentationml/2006/main">
  <p:tag name="AS_UNIQUEID" val="1396"/>
</p:tagLst>
</file>

<file path=ppt/tags/tag391.xml><?xml version="1.0" encoding="utf-8"?>
<p:tagLst xmlns:p="http://schemas.openxmlformats.org/presentationml/2006/main">
  <p:tag name="AS_UNIQUEID" val="1397"/>
</p:tagLst>
</file>

<file path=ppt/tags/tag392.xml><?xml version="1.0" encoding="utf-8"?>
<p:tagLst xmlns:p="http://schemas.openxmlformats.org/presentationml/2006/main">
  <p:tag name="AS_UNIQUEID" val="1398"/>
</p:tagLst>
</file>

<file path=ppt/tags/tag393.xml><?xml version="1.0" encoding="utf-8"?>
<p:tagLst xmlns:p="http://schemas.openxmlformats.org/presentationml/2006/main">
  <p:tag name="AS_UNIQUEID" val="1399"/>
</p:tagLst>
</file>

<file path=ppt/tags/tag394.xml><?xml version="1.0" encoding="utf-8"?>
<p:tagLst xmlns:p="http://schemas.openxmlformats.org/presentationml/2006/main">
  <p:tag name="AS_UNIQUEID" val="1400"/>
</p:tagLst>
</file>

<file path=ppt/tags/tag395.xml><?xml version="1.0" encoding="utf-8"?>
<p:tagLst xmlns:p="http://schemas.openxmlformats.org/presentationml/2006/main">
  <p:tag name="AS_UNIQUEID" val="1401"/>
</p:tagLst>
</file>

<file path=ppt/tags/tag396.xml><?xml version="1.0" encoding="utf-8"?>
<p:tagLst xmlns:p="http://schemas.openxmlformats.org/presentationml/2006/main">
  <p:tag name="AS_UNIQUEID" val="1402"/>
</p:tagLst>
</file>

<file path=ppt/tags/tag397.xml><?xml version="1.0" encoding="utf-8"?>
<p:tagLst xmlns:p="http://schemas.openxmlformats.org/presentationml/2006/main">
  <p:tag name="AS_UNIQUEID" val="1403"/>
</p:tagLst>
</file>

<file path=ppt/tags/tag398.xml><?xml version="1.0" encoding="utf-8"?>
<p:tagLst xmlns:p="http://schemas.openxmlformats.org/presentationml/2006/main">
  <p:tag name="AS_UNIQUEID" val="1404"/>
</p:tagLst>
</file>

<file path=ppt/tags/tag399.xml><?xml version="1.0" encoding="utf-8"?>
<p:tagLst xmlns:p="http://schemas.openxmlformats.org/presentationml/2006/main">
  <p:tag name="AS_UNIQUEID" val="1405"/>
</p:tagLst>
</file>

<file path=ppt/tags/tag400.xml><?xml version="1.0" encoding="utf-8"?>
<p:tagLst xmlns:p="http://schemas.openxmlformats.org/presentationml/2006/main">
  <p:tag name="AS_UNIQUEID" val="1406"/>
</p:tagLst>
</file>

<file path=ppt/tags/tag401.xml><?xml version="1.0" encoding="utf-8"?>
<p:tagLst xmlns:p="http://schemas.openxmlformats.org/presentationml/2006/main">
  <p:tag name="AS_UNIQUEID" val="1407"/>
</p:tagLst>
</file>

<file path=ppt/tags/tag402.xml><?xml version="1.0" encoding="utf-8"?>
<p:tagLst xmlns:p="http://schemas.openxmlformats.org/presentationml/2006/main">
  <p:tag name="AS_UNIQUEID" val="1408"/>
</p:tagLst>
</file>

<file path=ppt/tags/tag403.xml><?xml version="1.0" encoding="utf-8"?>
<p:tagLst xmlns:p="http://schemas.openxmlformats.org/presentationml/2006/main">
  <p:tag name="AS_UNIQUEID" val="1409"/>
</p:tagLst>
</file>

<file path=ppt/tags/tag404.xml><?xml version="1.0" encoding="utf-8"?>
<p:tagLst xmlns:p="http://schemas.openxmlformats.org/presentationml/2006/main">
  <p:tag name="AS_UNIQUEID" val="1410"/>
</p:tagLst>
</file>

<file path=ppt/tags/tag405.xml><?xml version="1.0" encoding="utf-8"?>
<p:tagLst xmlns:p="http://schemas.openxmlformats.org/presentationml/2006/main">
  <p:tag name="AS_UNIQUEID" val="1411"/>
</p:tagLst>
</file>

<file path=ppt/tags/tag406.xml><?xml version="1.0" encoding="utf-8"?>
<p:tagLst xmlns:p="http://schemas.openxmlformats.org/presentationml/2006/main">
  <p:tag name="AS_UNIQUEID" val="1412"/>
</p:tagLst>
</file>

<file path=ppt/tags/tag407.xml><?xml version="1.0" encoding="utf-8"?>
<p:tagLst xmlns:p="http://schemas.openxmlformats.org/presentationml/2006/main">
  <p:tag name="AS_UNIQUEID" val="1413"/>
</p:tagLst>
</file>

<file path=ppt/tags/tag408.xml><?xml version="1.0" encoding="utf-8"?>
<p:tagLst xmlns:p="http://schemas.openxmlformats.org/presentationml/2006/main">
  <p:tag name="AS_UNIQUEID" val="1414"/>
</p:tagLst>
</file>

<file path=ppt/tags/tag409.xml><?xml version="1.0" encoding="utf-8"?>
<p:tagLst xmlns:p="http://schemas.openxmlformats.org/presentationml/2006/main">
  <p:tag name="AS_UNIQUEID" val="1415"/>
</p:tagLst>
</file>

<file path=ppt/tags/tag410.xml><?xml version="1.0" encoding="utf-8"?>
<p:tagLst xmlns:p="http://schemas.openxmlformats.org/presentationml/2006/main">
  <p:tag name="AS_UNIQUEID" val="1416"/>
</p:tagLst>
</file>

<file path=ppt/tags/tag411.xml><?xml version="1.0" encoding="utf-8"?>
<p:tagLst xmlns:p="http://schemas.openxmlformats.org/presentationml/2006/main">
  <p:tag name="AS_UNIQUEID" val="1417"/>
</p:tagLst>
</file>

<file path=ppt/tags/tag412.xml><?xml version="1.0" encoding="utf-8"?>
<p:tagLst xmlns:p="http://schemas.openxmlformats.org/presentationml/2006/main">
  <p:tag name="AS_UNIQUEID" val="1418"/>
</p:tagLst>
</file>

<file path=ppt/tags/tag413.xml><?xml version="1.0" encoding="utf-8"?>
<p:tagLst xmlns:p="http://schemas.openxmlformats.org/presentationml/2006/main">
  <p:tag name="AS_UNIQUEID" val="1419"/>
</p:tagLst>
</file>

<file path=ppt/tags/tag414.xml><?xml version="1.0" encoding="utf-8"?>
<p:tagLst xmlns:p="http://schemas.openxmlformats.org/presentationml/2006/main">
  <p:tag name="AS_UNIQUEID" val="1420"/>
</p:tagLst>
</file>

<file path=ppt/tags/tag415.xml><?xml version="1.0" encoding="utf-8"?>
<p:tagLst xmlns:p="http://schemas.openxmlformats.org/presentationml/2006/main">
  <p:tag name="AS_UNIQUEID" val="1421"/>
</p:tagLst>
</file>

<file path=ppt/tags/tag416.xml><?xml version="1.0" encoding="utf-8"?>
<p:tagLst xmlns:p="http://schemas.openxmlformats.org/presentationml/2006/main">
  <p:tag name="AS_UNIQUEID" val="1422"/>
</p:tagLst>
</file>

<file path=ppt/tags/tag417.xml><?xml version="1.0" encoding="utf-8"?>
<p:tagLst xmlns:p="http://schemas.openxmlformats.org/presentationml/2006/main">
  <p:tag name="AS_UNIQUEID" val="1423"/>
</p:tagLst>
</file>

<file path=ppt/tags/tag418.xml><?xml version="1.0" encoding="utf-8"?>
<p:tagLst xmlns:p="http://schemas.openxmlformats.org/presentationml/2006/main">
  <p:tag name="AS_UNIQUEID" val="1424"/>
</p:tagLst>
</file>

<file path=ppt/tags/tag419.xml><?xml version="1.0" encoding="utf-8"?>
<p:tagLst xmlns:p="http://schemas.openxmlformats.org/presentationml/2006/main">
  <p:tag name="AS_UNIQUEID" val="1425"/>
</p:tagLst>
</file>

<file path=ppt/tags/tag420.xml><?xml version="1.0" encoding="utf-8"?>
<p:tagLst xmlns:p="http://schemas.openxmlformats.org/presentationml/2006/main">
  <p:tag name="AS_UNIQUEID" val="1426"/>
</p:tagLst>
</file>

<file path=ppt/tags/tag421.xml><?xml version="1.0" encoding="utf-8"?>
<p:tagLst xmlns:p="http://schemas.openxmlformats.org/presentationml/2006/main">
  <p:tag name="AS_UNIQUEID" val="1427"/>
</p:tagLst>
</file>

<file path=ppt/tags/tag422.xml><?xml version="1.0" encoding="utf-8"?>
<p:tagLst xmlns:p="http://schemas.openxmlformats.org/presentationml/2006/main">
  <p:tag name="AS_UNIQUEID" val="1428"/>
</p:tagLst>
</file>

<file path=ppt/tags/tag423.xml><?xml version="1.0" encoding="utf-8"?>
<p:tagLst xmlns:p="http://schemas.openxmlformats.org/presentationml/2006/main">
  <p:tag name="AS_UNIQUEID" val="1429"/>
</p:tagLst>
</file>

<file path=ppt/tags/tag424.xml><?xml version="1.0" encoding="utf-8"?>
<p:tagLst xmlns:p="http://schemas.openxmlformats.org/presentationml/2006/main">
  <p:tag name="AS_UNIQUEID" val="1430"/>
</p:tagLst>
</file>

<file path=ppt/tags/tag425.xml><?xml version="1.0" encoding="utf-8"?>
<p:tagLst xmlns:p="http://schemas.openxmlformats.org/presentationml/2006/main">
  <p:tag name="AS_UNIQUEID" val="1431"/>
</p:tagLst>
</file>

<file path=ppt/tags/tag426.xml><?xml version="1.0" encoding="utf-8"?>
<p:tagLst xmlns:p="http://schemas.openxmlformats.org/presentationml/2006/main">
  <p:tag name="AS_UNIQUEID" val="1432"/>
</p:tagLst>
</file>

<file path=ppt/tags/tag427.xml><?xml version="1.0" encoding="utf-8"?>
<p:tagLst xmlns:p="http://schemas.openxmlformats.org/presentationml/2006/main">
  <p:tag name="AS_UNIQUEID" val="1433"/>
</p:tagLst>
</file>

<file path=ppt/tags/tag428.xml><?xml version="1.0" encoding="utf-8"?>
<p:tagLst xmlns:p="http://schemas.openxmlformats.org/presentationml/2006/main">
  <p:tag name="AS_UNIQUEID" val="1434"/>
</p:tagLst>
</file>

<file path=ppt/tags/tag429.xml><?xml version="1.0" encoding="utf-8"?>
<p:tagLst xmlns:p="http://schemas.openxmlformats.org/presentationml/2006/main">
  <p:tag name="AS_UNIQUEID" val="1435"/>
</p:tagLst>
</file>

<file path=ppt/tags/tag430.xml><?xml version="1.0" encoding="utf-8"?>
<p:tagLst xmlns:p="http://schemas.openxmlformats.org/presentationml/2006/main">
  <p:tag name="AS_UNIQUEID" val="1436"/>
</p:tagLst>
</file>

<file path=ppt/tags/tag431.xml><?xml version="1.0" encoding="utf-8"?>
<p:tagLst xmlns:p="http://schemas.openxmlformats.org/presentationml/2006/main">
  <p:tag name="AS_UNIQUEID" val="1437"/>
</p:tagLst>
</file>

<file path=ppt/tags/tag432.xml><?xml version="1.0" encoding="utf-8"?>
<p:tagLst xmlns:p="http://schemas.openxmlformats.org/presentationml/2006/main">
  <p:tag name="AS_UNIQUEID" val="1438"/>
</p:tagLst>
</file>

<file path=ppt/tags/tag433.xml><?xml version="1.0" encoding="utf-8"?>
<p:tagLst xmlns:p="http://schemas.openxmlformats.org/presentationml/2006/main">
  <p:tag name="AS_UNIQUEID" val="1439"/>
</p:tagLst>
</file>

<file path=ppt/tags/tag434.xml><?xml version="1.0" encoding="utf-8"?>
<p:tagLst xmlns:p="http://schemas.openxmlformats.org/presentationml/2006/main">
  <p:tag name="AS_UNIQUEID" val="1440"/>
</p:tagLst>
</file>

<file path=ppt/tags/tag435.xml><?xml version="1.0" encoding="utf-8"?>
<p:tagLst xmlns:p="http://schemas.openxmlformats.org/presentationml/2006/main">
  <p:tag name="AS_UNIQUEID" val="1441"/>
</p:tagLst>
</file>

<file path=ppt/tags/tag436.xml><?xml version="1.0" encoding="utf-8"?>
<p:tagLst xmlns:p="http://schemas.openxmlformats.org/presentationml/2006/main">
  <p:tag name="AS_UNIQUEID" val="1442"/>
</p:tagLst>
</file>

<file path=ppt/tags/tag437.xml><?xml version="1.0" encoding="utf-8"?>
<p:tagLst xmlns:p="http://schemas.openxmlformats.org/presentationml/2006/main">
  <p:tag name="AS_UNIQUEID" val="1443"/>
</p:tagLst>
</file>

<file path=ppt/tags/tag438.xml><?xml version="1.0" encoding="utf-8"?>
<p:tagLst xmlns:p="http://schemas.openxmlformats.org/presentationml/2006/main">
  <p:tag name="AS_UNIQUEID" val="1444"/>
</p:tagLst>
</file>

<file path=ppt/tags/tag439.xml><?xml version="1.0" encoding="utf-8"?>
<p:tagLst xmlns:p="http://schemas.openxmlformats.org/presentationml/2006/main">
  <p:tag name="AS_UNIQUEID" val="1445"/>
</p:tagLst>
</file>

<file path=ppt/tags/tag440.xml><?xml version="1.0" encoding="utf-8"?>
<p:tagLst xmlns:p="http://schemas.openxmlformats.org/presentationml/2006/main">
  <p:tag name="AS_UNIQUEID" val="1446"/>
</p:tagLst>
</file>

<file path=ppt/tags/tag441.xml><?xml version="1.0" encoding="utf-8"?>
<p:tagLst xmlns:p="http://schemas.openxmlformats.org/presentationml/2006/main">
  <p:tag name="AS_UNIQUEID" val="1447"/>
</p:tagLst>
</file>

<file path=ppt/tags/tag442.xml><?xml version="1.0" encoding="utf-8"?>
<p:tagLst xmlns:p="http://schemas.openxmlformats.org/presentationml/2006/main">
  <p:tag name="AS_UNIQUEID" val="1448"/>
</p:tagLst>
</file>

<file path=ppt/tags/tag443.xml><?xml version="1.0" encoding="utf-8"?>
<p:tagLst xmlns:p="http://schemas.openxmlformats.org/presentationml/2006/main">
  <p:tag name="AS_UNIQUEID" val="1454"/>
</p:tagLst>
</file>

<file path=ppt/tags/tag444.xml><?xml version="1.0" encoding="utf-8"?>
<p:tagLst xmlns:p="http://schemas.openxmlformats.org/presentationml/2006/main">
  <p:tag name="AS_UNIQUEID" val="759"/>
  <p:tag name="KSO_WM_BEAUTIFY_FLAG" val="#wm#"/>
  <p:tag name="KSO_WM_TAG_VERSION" val="1.0"/>
  <p:tag name="KSO_WM_TEMPLATE_CATEGORY" val="custom"/>
  <p:tag name="KSO_WM_TEMPLATE_INDEX" val="20200249"/>
  <p:tag name="KSO_WM_UNIT_COMPATIBLE" val="0"/>
  <p:tag name="KSO_WM_UNIT_DIAGRAM_ISNUMVISUAL" val="0"/>
  <p:tag name="KSO_WM_UNIT_DIAGRAM_ISREFERUNIT" val="0"/>
  <p:tag name="KSO_WM_UNIT_HIGHLIGHT" val="0"/>
  <p:tag name="KSO_WM_UNIT_ID" val="custom20200249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品牌&#10;推广方案"/>
  <p:tag name="KSO_WM_UNIT_TYPE" val="a"/>
  <p:tag name="KSO_WM_UNIT_VALUE" val="5"/>
</p:tagLst>
</file>

<file path=ppt/tags/tag445.xml><?xml version="1.0" encoding="utf-8"?>
<p:tagLst xmlns:p="http://schemas.openxmlformats.org/presentationml/2006/main">
  <p:tag name="AS_UNIQUEID" val="760"/>
  <p:tag name="KSO_WM_BEAUTIFY_FLAG" val="#wm#"/>
  <p:tag name="KSO_WM_TAG_VERSION" val="1.0"/>
  <p:tag name="KSO_WM_TEMPLATE_CATEGORY" val="custom"/>
  <p:tag name="KSO_WM_TEMPLATE_INDEX" val="20200249"/>
  <p:tag name="KSO_WM_UNIT_COMPATIBLE" val="0"/>
  <p:tag name="KSO_WM_UNIT_DIAGRAM_ISNUMVISUAL" val="0"/>
  <p:tag name="KSO_WM_UNIT_DIAGRAM_ISREFERUNIT" val="0"/>
  <p:tag name="KSO_WM_UNIT_HIGHLIGHT" val="0"/>
  <p:tag name="KSO_WM_UNIT_ID" val="custom20200249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副标题"/>
  <p:tag name="KSO_WM_UNIT_TEXT_FILL_FORE_SCHEMECOLOR_INDEX" val="5"/>
  <p:tag name="KSO_WM_UNIT_TEXT_FILL_FORE_SCHEMECOLOR_INDEX_BRIGHTNESS" val="0"/>
  <p:tag name="KSO_WM_UNIT_TEXT_FILL_TYPE" val="1"/>
  <p:tag name="KSO_WM_UNIT_TYPE" val="b"/>
  <p:tag name="KSO_WM_UNIT_VALUE" val="96"/>
</p:tagLst>
</file>

<file path=ppt/tags/tag446.xml><?xml version="1.0" encoding="utf-8"?>
<p:tagLst xmlns:p="http://schemas.openxmlformats.org/presentationml/2006/main">
  <p:tag name="AS_UNIQUEID" val="762"/>
</p:tagLst>
</file>

<file path=ppt/tags/tag447.xml><?xml version="1.0" encoding="utf-8"?>
<p:tagLst xmlns:p="http://schemas.openxmlformats.org/presentationml/2006/main">
  <p:tag name="KSO_WM_BEAUTIFY_FLAG" val="#wm#"/>
  <p:tag name="KSO_WM_SLIDE_COVER_HASPICTURE" val="2"/>
  <p:tag name="KSO_WM_SLIDE_ID" val="custom20200249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1"/>
  <p:tag name="KSO_WM_TEMPLATE_INDEX" val="20200249"/>
  <p:tag name="KSO_WM_TEMPLATE_MASTER_THUMB_INDEX" val="12"/>
  <p:tag name="KSO_WM_TEMPLATE_MASTER_TYPE" val="1"/>
  <p:tag name="KSO_WM_TEMPLATE_SUBCATEGORY" val="0"/>
  <p:tag name="KSO_WM_TEMPLATE_THUMBS_INDEX" val="1、4、5、7、8、9、10、11、12、13、15"/>
</p:tagLst>
</file>

<file path=ppt/tags/tag448.xml><?xml version="1.0" encoding="utf-8"?>
<p:tagLst xmlns:p="http://schemas.openxmlformats.org/presentationml/2006/main">
  <p:tag name="AS_UNIQUEID" val="1455"/>
</p:tagLst>
</file>

<file path=ppt/tags/tag449.xml><?xml version="1.0" encoding="utf-8"?>
<p:tagLst xmlns:p="http://schemas.openxmlformats.org/presentationml/2006/main">
  <p:tag name="AS_UNIQUEID" val="764"/>
  <p:tag name="KSO_WM_DIAGRAM_GROUP_CODE" val="l1-1"/>
  <p:tag name="KSO_WM_TAG_VERSION" val="1.0"/>
  <p:tag name="KSO_WM_TEMPLATE_CATEGORY" val="custom"/>
  <p:tag name="KSO_WM_TEMPLATE_INDEX" val="20200249"/>
  <p:tag name="KSO_WM_UNIT_COMPATIBLE" val="0"/>
  <p:tag name="KSO_WM_UNIT_DIAGRAM_ISNUMVISUAL" val="0"/>
  <p:tag name="KSO_WM_UNIT_DIAGRAM_ISREFERUNIT" val="0"/>
  <p:tag name="KSO_WM_UNIT_HIGHLIGHT" val="0"/>
  <p:tag name="KSO_WM_UNIT_ID" val="custom20200249_5*l_h_a*1_1_1"/>
  <p:tag name="KSO_WM_UNIT_ISCONTENTSTITLE" val="0"/>
  <p:tag name="KSO_WM_UNIT_ISNUMDGMTITLE" val="0"/>
  <p:tag name="KSO_WM_UNIT_LAYERLEVEL" val="1_1_1"/>
  <p:tag name="KSO_WM_UNIT_NOCLEAR" val="0"/>
  <p:tag name="KSO_WM_UNIT_PRESET_TEXT" val="点击此处添加小标题"/>
  <p:tag name="KSO_WM_UNIT_TEXT_FILL_FORE_SCHEMECOLOR_INDEX" val="5"/>
  <p:tag name="KSO_WM_UNIT_TEXT_FILL_TYPE" val="1"/>
  <p:tag name="KSO_WM_UNIT_USESOURCEFORMAT_APPLY" val="1"/>
  <p:tag name="KSO_WM_UNIT_VALUE" val="15"/>
</p:tagLst>
</file>

<file path=ppt/tags/tag450.xml><?xml version="1.0" encoding="utf-8"?>
<p:tagLst xmlns:p="http://schemas.openxmlformats.org/presentationml/2006/main">
  <p:tag name="AS_UNIQUEID" val="765"/>
  <p:tag name="KSO_WM_UNIT_TEXT_FILL_FORE_SCHEMECOLOR_INDEX" val="13"/>
  <p:tag name="KSO_WM_UNIT_TEXT_FILL_FORE_SCHEMECOLOR_INDEX_BRIGHTNESS" val="0"/>
  <p:tag name="KSO_WM_UNIT_TEXT_FILL_TYPE" val="1"/>
</p:tagLst>
</file>

<file path=ppt/tags/tag451.xml><?xml version="1.0" encoding="utf-8"?>
<p:tagLst xmlns:p="http://schemas.openxmlformats.org/presentationml/2006/main">
  <p:tag name="AS_UNIQUEID" val="766"/>
  <p:tag name="KSO_WM_UNIT_TEXT_FILL_FORE_SCHEMECOLOR_INDEX" val="13"/>
  <p:tag name="KSO_WM_UNIT_TEXT_FILL_FORE_SCHEMECOLOR_INDEX_BRIGHTNESS" val="0"/>
  <p:tag name="KSO_WM_UNIT_TEXT_FILL_TYPE" val="1"/>
</p:tagLst>
</file>

<file path=ppt/tags/tag452.xml><?xml version="1.0" encoding="utf-8"?>
<p:tagLst xmlns:p="http://schemas.openxmlformats.org/presentationml/2006/main">
  <p:tag name="KSO_WM_BEAUTIFY_FLAG" val="#wm#"/>
  <p:tag name="KSO_WM_DIAGRAM_GROUP_CODE" val="l1-1"/>
  <p:tag name="KSO_WM_SLIDE_BACKGROUND_TYPE" val="general"/>
  <p:tag name="KSO_WM_SLIDE_BK_DARK_LIGHT" val="2"/>
  <p:tag name="KSO_WM_SLIDE_DIAGTYPE" val="l"/>
  <p:tag name="KSO_WM_SLIDE_ID" val="custom20200249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1"/>
  <p:tag name="KSO_WM_TEMPLATE_INDEX" val="20200249"/>
  <p:tag name="KSO_WM_TEMPLATE_MASTER_TYPE" val="1"/>
  <p:tag name="KSO_WM_TEMPLATE_SUBCATEGORY" val="0"/>
</p:tagLst>
</file>

<file path=ppt/tags/tag453.xml><?xml version="1.0" encoding="utf-8"?>
<p:tagLst xmlns:p="http://schemas.openxmlformats.org/presentationml/2006/main">
  <p:tag name="AS_UNIQUEID" val="1456"/>
</p:tagLst>
</file>

<file path=ppt/tags/tag454.xml><?xml version="1.0" encoding="utf-8"?>
<p:tagLst xmlns:p="http://schemas.openxmlformats.org/presentationml/2006/main">
  <p:tag name="AS_UNIQUEID" val="681"/>
  <p:tag name="KSO_WM_UNIT_TEXT_FILL_FORE_SCHEMECOLOR_INDEX" val="14"/>
  <p:tag name="KSO_WM_UNIT_TEXT_FILL_FORE_SCHEMECOLOR_INDEX_BRIGHTNESS" val="0"/>
  <p:tag name="KSO_WM_UNIT_TEXT_FILL_TYPE" val="1"/>
</p:tagLst>
</file>

<file path=ppt/tags/tag455.xml><?xml version="1.0" encoding="utf-8"?>
<p:tagLst xmlns:p="http://schemas.openxmlformats.org/presentationml/2006/main">
  <p:tag name="AS_UNIQUEID" val="670"/>
  <p:tag name="KSO_WM_UNIT_TEXT_FILL_FORE_SCHEMECOLOR_INDEX" val="13"/>
  <p:tag name="KSO_WM_UNIT_TEXT_FILL_FORE_SCHEMECOLOR_INDEX_BRIGHTNESS" val="0"/>
  <p:tag name="KSO_WM_UNIT_TEXT_FILL_TYPE" val="1"/>
</p:tagLst>
</file>

<file path=ppt/tags/tag456.xml><?xml version="1.0" encoding="utf-8"?>
<p:tagLst xmlns:p="http://schemas.openxmlformats.org/presentationml/2006/main">
  <p:tag name="AS_UNIQUEID" val="671"/>
  <p:tag name="KSO_WM_UNIT_TEXT_FILL_FORE_SCHEMECOLOR_INDEX" val="13"/>
  <p:tag name="KSO_WM_UNIT_TEXT_FILL_FORE_SCHEMECOLOR_INDEX_BRIGHTNESS" val="0"/>
  <p:tag name="KSO_WM_UNIT_TEXT_FILL_TYPE" val="1"/>
</p:tagLst>
</file>

<file path=ppt/tags/tag457.xml><?xml version="1.0" encoding="utf-8"?>
<p:tagLst xmlns:p="http://schemas.openxmlformats.org/presentationml/2006/main">
  <p:tag name="AS_UNIQUEID" val="768"/>
  <p:tag name="KSO_WM_UNIT_TEXT_FILL_FORE_SCHEMECOLOR_INDEX" val="13"/>
  <p:tag name="KSO_WM_UNIT_TEXT_FILL_FORE_SCHEMECOLOR_INDEX_BRIGHTNESS" val="0"/>
  <p:tag name="KSO_WM_UNIT_TEXT_FILL_TYPE" val="1"/>
</p:tagLst>
</file>

<file path=ppt/tags/tag458.xml><?xml version="1.0" encoding="utf-8"?>
<p:tagLst xmlns:p="http://schemas.openxmlformats.org/presentationml/2006/main">
  <p:tag name="AS_UNIQUEID" val="769"/>
  <p:tag name="KSO_WM_UNIT_PLACING_PICTURE_USER_VIEWPORT" val="{&quot;height&quot;:4767.499212598425,&quot;width&quot;:4940}"/>
</p:tagLst>
</file>

<file path=ppt/tags/tag459.xml><?xml version="1.0" encoding="utf-8"?>
<p:tagLst xmlns:p="http://schemas.openxmlformats.org/presentationml/2006/main">
  <p:tag name="AS_UNIQUEID" val="770"/>
</p:tagLst>
</file>

<file path=ppt/tags/tag460.xml><?xml version="1.0" encoding="utf-8"?>
<p:tagLst xmlns:p="http://schemas.openxmlformats.org/presentationml/2006/main">
  <p:tag name="AS_UNIQUEID" val="771"/>
</p:tagLst>
</file>

<file path=ppt/tags/tag46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PECIAL_SOURCE" val="bdnull"/>
  <p:tag name="KSO_WM_TEMPLATE_CATEGORY" val="custom"/>
  <p:tag name="KSO_WM_TEMPLATE_INDEX" val="20200249"/>
</p:tagLst>
</file>

<file path=ppt/tags/tag462.xml><?xml version="1.0" encoding="utf-8"?>
<p:tagLst xmlns:p="http://schemas.openxmlformats.org/presentationml/2006/main">
  <p:tag name="AS_UNIQUEID" val="1457"/>
</p:tagLst>
</file>

<file path=ppt/tags/tag463.xml><?xml version="1.0" encoding="utf-8"?>
<p:tagLst xmlns:p="http://schemas.openxmlformats.org/presentationml/2006/main">
  <p:tag name="AS_UNIQUEID" val="1458"/>
</p:tagLst>
</file>

<file path=ppt/tags/tag464.xml><?xml version="1.0" encoding="utf-8"?>
<p:tagLst xmlns:p="http://schemas.openxmlformats.org/presentationml/2006/main">
  <p:tag name="AS_UNIQUEID" val="1459"/>
</p:tagLst>
</file>

<file path=ppt/tags/tag465.xml><?xml version="1.0" encoding="utf-8"?>
<p:tagLst xmlns:p="http://schemas.openxmlformats.org/presentationml/2006/main">
  <p:tag name="AS_UNIQUEID" val="1460"/>
</p:tagLst>
</file>

<file path=ppt/tags/tag466.xml><?xml version="1.0" encoding="utf-8"?>
<p:tagLst xmlns:p="http://schemas.openxmlformats.org/presentationml/2006/main">
  <p:tag name="AS_UNIQUEID" val="1461"/>
</p:tagLst>
</file>

<file path=ppt/tags/tag467.xml><?xml version="1.0" encoding="utf-8"?>
<p:tagLst xmlns:p="http://schemas.openxmlformats.org/presentationml/2006/main">
  <p:tag name="AS_UNIQUEID" val="1462"/>
</p:tagLst>
</file>

<file path=ppt/tags/tag468.xml><?xml version="1.0" encoding="utf-8"?>
<p:tagLst xmlns:p="http://schemas.openxmlformats.org/presentationml/2006/main">
  <p:tag name="AS_UNIQUEID" val="1463"/>
  <p:tag name="KSO_WM_UNIT_TABLE_BEAUTIFY" val="smartTable{8cb8fc18-3ad2-4d69-a6ce-ed649f9c4c4a}"/>
</p:tagLst>
</file>

<file path=ppt/tags/tag469.xml><?xml version="1.0" encoding="utf-8"?>
<p:tagLst xmlns:p="http://schemas.openxmlformats.org/presentationml/2006/main">
  <p:tag name="AS_UNIQUEID" val="1464"/>
</p:tagLst>
</file>

<file path=ppt/tags/tag470.xml><?xml version="1.0" encoding="utf-8"?>
<p:tagLst xmlns:p="http://schemas.openxmlformats.org/presentationml/2006/main">
  <p:tag name="AS_UNIQUEID" val="1465"/>
  <p:tag name="KSO_WM_UNIT_TABLE_BEAUTIFY" val="smartTable{8cb8fc18-3ad2-4d69-a6ce-ed649f9c4c4a}"/>
</p:tagLst>
</file>

<file path=ppt/tags/tag471.xml><?xml version="1.0" encoding="utf-8"?>
<p:tagLst xmlns:p="http://schemas.openxmlformats.org/presentationml/2006/main">
  <p:tag name="AS_UNIQUEID" val="1466"/>
</p:tagLst>
</file>

<file path=ppt/tags/tag472.xml><?xml version="1.0" encoding="utf-8"?>
<p:tagLst xmlns:p="http://schemas.openxmlformats.org/presentationml/2006/main">
  <p:tag name="AS_UNIQUEID" val="1467"/>
  <p:tag name="KSO_WM_UNIT_TABLE_BEAUTIFY" val="smartTable{8cb8fc18-3ad2-4d69-a6ce-ed649f9c4c4a}"/>
</p:tagLst>
</file>

<file path=ppt/tags/tag473.xml><?xml version="1.0" encoding="utf-8"?>
<p:tagLst xmlns:p="http://schemas.openxmlformats.org/presentationml/2006/main">
  <p:tag name="AS_UNIQUEID" val="1468"/>
</p:tagLst>
</file>

<file path=ppt/tags/tag474.xml><?xml version="1.0" encoding="utf-8"?>
<p:tagLst xmlns:p="http://schemas.openxmlformats.org/presentationml/2006/main">
  <p:tag name="AS_UNIQUEID" val="1469"/>
</p:tagLst>
</file>

<file path=ppt/tags/tag475.xml><?xml version="1.0" encoding="utf-8"?>
<p:tagLst xmlns:p="http://schemas.openxmlformats.org/presentationml/2006/main">
  <p:tag name="AS_UNIQUEID" val="1470"/>
</p:tagLst>
</file>

<file path=ppt/tags/tag476.xml><?xml version="1.0" encoding="utf-8"?>
<p:tagLst xmlns:p="http://schemas.openxmlformats.org/presentationml/2006/main">
  <p:tag name="AS_UNIQUEID" val="1471"/>
</p:tagLst>
</file>

<file path=ppt/tags/tag477.xml><?xml version="1.0" encoding="utf-8"?>
<p:tagLst xmlns:p="http://schemas.openxmlformats.org/presentationml/2006/main">
  <p:tag name="AS_UNIQUEID" val="1472"/>
</p:tagLst>
</file>

<file path=ppt/tags/tag478.xml><?xml version="1.0" encoding="utf-8"?>
<p:tagLst xmlns:p="http://schemas.openxmlformats.org/presentationml/2006/main">
  <p:tag name="AS_UNIQUEID" val="1473"/>
</p:tagLst>
</file>

<file path=ppt/tags/tag479.xml><?xml version="1.0" encoding="utf-8"?>
<p:tagLst xmlns:p="http://schemas.openxmlformats.org/presentationml/2006/main">
  <p:tag name="AS_UNIQUEID" val="1474"/>
</p:tagLst>
</file>

<file path=ppt/tags/tag480.xml><?xml version="1.0" encoding="utf-8"?>
<p:tagLst xmlns:p="http://schemas.openxmlformats.org/presentationml/2006/main">
  <p:tag name="AS_UNIQUEID" val="1475"/>
</p:tagLst>
</file>

<file path=ppt/tags/tag481.xml><?xml version="1.0" encoding="utf-8"?>
<p:tagLst xmlns:p="http://schemas.openxmlformats.org/presentationml/2006/main">
  <p:tag name="AS_UNIQUEID" val="1476"/>
</p:tagLst>
</file>

<file path=ppt/tags/tag482.xml><?xml version="1.0" encoding="utf-8"?>
<p:tagLst xmlns:p="http://schemas.openxmlformats.org/presentationml/2006/main">
  <p:tag name="AS_UNIQUEID" val="1477"/>
</p:tagLst>
</file>

<file path=ppt/tags/tag483.xml><?xml version="1.0" encoding="utf-8"?>
<p:tagLst xmlns:p="http://schemas.openxmlformats.org/presentationml/2006/main">
  <p:tag name="AS_UNIQUEID" val="1478"/>
</p:tagLst>
</file>

<file path=ppt/tags/tag484.xml><?xml version="1.0" encoding="utf-8"?>
<p:tagLst xmlns:p="http://schemas.openxmlformats.org/presentationml/2006/main">
  <p:tag name="AS_UNIQUEID" val="1479"/>
</p:tagLst>
</file>

<file path=ppt/tags/tag485.xml><?xml version="1.0" encoding="utf-8"?>
<p:tagLst xmlns:p="http://schemas.openxmlformats.org/presentationml/2006/main">
  <p:tag name="KSO_WM_SPECIAL_SOURCE" val="bdnull"/>
</p:tagLst>
</file>

<file path=ppt/tags/tag486.xml><?xml version="1.0" encoding="utf-8"?>
<p:tagLst xmlns:p="http://schemas.openxmlformats.org/presentationml/2006/main">
  <p:tag name="AS_UNIQUEID" val="1480"/>
</p:tagLst>
</file>

<file path=ppt/tags/tag487.xml><?xml version="1.0" encoding="utf-8"?>
<p:tagLst xmlns:p="http://schemas.openxmlformats.org/presentationml/2006/main">
  <p:tag name="AS_UNIQUEID" val="1481"/>
</p:tagLst>
</file>

<file path=ppt/tags/tag488.xml><?xml version="1.0" encoding="utf-8"?>
<p:tagLst xmlns:p="http://schemas.openxmlformats.org/presentationml/2006/main">
  <p:tag name="AS_UNIQUEID" val="1482"/>
</p:tagLst>
</file>

<file path=ppt/tags/tag489.xml><?xml version="1.0" encoding="utf-8"?>
<p:tagLst xmlns:p="http://schemas.openxmlformats.org/presentationml/2006/main">
  <p:tag name="AS_UNIQUEID" val="1483"/>
</p:tagLst>
</file>

<file path=ppt/tags/tag490.xml><?xml version="1.0" encoding="utf-8"?>
<p:tagLst xmlns:p="http://schemas.openxmlformats.org/presentationml/2006/main">
  <p:tag name="AS_UNIQUEID" val="1484"/>
</p:tagLst>
</file>

<file path=ppt/tags/tag491.xml><?xml version="1.0" encoding="utf-8"?>
<p:tagLst xmlns:p="http://schemas.openxmlformats.org/presentationml/2006/main">
  <p:tag name="AS_UNIQUEID" val="1485"/>
</p:tagLst>
</file>

<file path=ppt/tags/tag492.xml><?xml version="1.0" encoding="utf-8"?>
<p:tagLst xmlns:p="http://schemas.openxmlformats.org/presentationml/2006/main">
  <p:tag name="AS_UNIQUEID" val="1486"/>
</p:tagLst>
</file>

<file path=ppt/tags/tag493.xml><?xml version="1.0" encoding="utf-8"?>
<p:tagLst xmlns:p="http://schemas.openxmlformats.org/presentationml/2006/main">
  <p:tag name="AS_UNIQUEID" val="1487"/>
</p:tagLst>
</file>

<file path=ppt/tags/tag494.xml><?xml version="1.0" encoding="utf-8"?>
<p:tagLst xmlns:p="http://schemas.openxmlformats.org/presentationml/2006/main">
  <p:tag name="AS_UNIQUEID" val="1488"/>
</p:tagLst>
</file>

<file path=ppt/tags/tag495.xml><?xml version="1.0" encoding="utf-8"?>
<p:tagLst xmlns:p="http://schemas.openxmlformats.org/presentationml/2006/main">
  <p:tag name="AS_UNIQUEID" val="1489"/>
</p:tagLst>
</file>

<file path=ppt/tags/tag496.xml><?xml version="1.0" encoding="utf-8"?>
<p:tagLst xmlns:p="http://schemas.openxmlformats.org/presentationml/2006/main">
  <p:tag name="AS_UNIQUEID" val="1490"/>
</p:tagLst>
</file>

<file path=ppt/tags/tag497.xml><?xml version="1.0" encoding="utf-8"?>
<p:tagLst xmlns:p="http://schemas.openxmlformats.org/presentationml/2006/main">
  <p:tag name="AS_UNIQUEID" val="1491"/>
</p:tagLst>
</file>

<file path=ppt/tags/tag498.xml><?xml version="1.0" encoding="utf-8"?>
<p:tagLst xmlns:p="http://schemas.openxmlformats.org/presentationml/2006/main">
  <p:tag name="AS_UNIQUEID" val="1492"/>
</p:tagLst>
</file>

<file path=ppt/tags/tag499.xml><?xml version="1.0" encoding="utf-8"?>
<p:tagLst xmlns:p="http://schemas.openxmlformats.org/presentationml/2006/main">
  <p:tag name="AS_UNIQUEID" val="1493"/>
</p:tagLst>
</file>

<file path=ppt/tags/tag500.xml><?xml version="1.0" encoding="utf-8"?>
<p:tagLst xmlns:p="http://schemas.openxmlformats.org/presentationml/2006/main">
  <p:tag name="AS_UNIQUEID" val="1494"/>
</p:tagLst>
</file>

<file path=ppt/tags/tag501.xml><?xml version="1.0" encoding="utf-8"?>
<p:tagLst xmlns:p="http://schemas.openxmlformats.org/presentationml/2006/main">
  <p:tag name="AS_UNIQUEID" val="1495"/>
</p:tagLst>
</file>

<file path=ppt/tags/tag502.xml><?xml version="1.0" encoding="utf-8"?>
<p:tagLst xmlns:p="http://schemas.openxmlformats.org/presentationml/2006/main">
  <p:tag name="AS_UNIQUEID" val="1496"/>
</p:tagLst>
</file>

<file path=ppt/tags/tag503.xml><?xml version="1.0" encoding="utf-8"?>
<p:tagLst xmlns:p="http://schemas.openxmlformats.org/presentationml/2006/main">
  <p:tag name="AS_UNIQUEID" val="1497"/>
</p:tagLst>
</file>

<file path=ppt/tags/tag504.xml><?xml version="1.0" encoding="utf-8"?>
<p:tagLst xmlns:p="http://schemas.openxmlformats.org/presentationml/2006/main">
  <p:tag name="AS_UNIQUEID" val="1498"/>
</p:tagLst>
</file>

<file path=ppt/tags/tag505.xml><?xml version="1.0" encoding="utf-8"?>
<p:tagLst xmlns:p="http://schemas.openxmlformats.org/presentationml/2006/main">
  <p:tag name="AS_UNIQUEID" val="1499"/>
</p:tagLst>
</file>

<file path=ppt/tags/tag506.xml><?xml version="1.0" encoding="utf-8"?>
<p:tagLst xmlns:p="http://schemas.openxmlformats.org/presentationml/2006/main">
  <p:tag name="AS_UNIQUEID" val="1500"/>
</p:tagLst>
</file>

<file path=ppt/tags/tag507.xml><?xml version="1.0" encoding="utf-8"?>
<p:tagLst xmlns:p="http://schemas.openxmlformats.org/presentationml/2006/main">
  <p:tag name="AS_UNIQUEID" val="1501"/>
</p:tagLst>
</file>

<file path=ppt/tags/tag508.xml><?xml version="1.0" encoding="utf-8"?>
<p:tagLst xmlns:p="http://schemas.openxmlformats.org/presentationml/2006/main">
  <p:tag name="AS_UNIQUEID" val="1502"/>
</p:tagLst>
</file>

<file path=ppt/tags/tag509.xml><?xml version="1.0" encoding="utf-8"?>
<p:tagLst xmlns:p="http://schemas.openxmlformats.org/presentationml/2006/main">
  <p:tag name="AS_UNIQUEID" val="1503"/>
</p:tagLst>
</file>

<file path=ppt/tags/tag510.xml><?xml version="1.0" encoding="utf-8"?>
<p:tagLst xmlns:p="http://schemas.openxmlformats.org/presentationml/2006/main">
  <p:tag name="AS_UNIQUEID" val="1504"/>
</p:tagLst>
</file>

<file path=ppt/tags/tag511.xml><?xml version="1.0" encoding="utf-8"?>
<p:tagLst xmlns:p="http://schemas.openxmlformats.org/presentationml/2006/main">
  <p:tag name="AS_UNIQUEID" val="1505"/>
</p:tagLst>
</file>

<file path=ppt/tags/tag512.xml><?xml version="1.0" encoding="utf-8"?>
<p:tagLst xmlns:p="http://schemas.openxmlformats.org/presentationml/2006/main">
  <p:tag name="AS_UNIQUEID" val="1506"/>
</p:tagLst>
</file>

<file path=ppt/tags/tag513.xml><?xml version="1.0" encoding="utf-8"?>
<p:tagLst xmlns:p="http://schemas.openxmlformats.org/presentationml/2006/main">
  <p:tag name="AS_UNIQUEID" val="1507"/>
</p:tagLst>
</file>

<file path=ppt/tags/tag514.xml><?xml version="1.0" encoding="utf-8"?>
<p:tagLst xmlns:p="http://schemas.openxmlformats.org/presentationml/2006/main">
  <p:tag name="AS_UNIQUEID" val="1508"/>
</p:tagLst>
</file>

<file path=ppt/tags/tag515.xml><?xml version="1.0" encoding="utf-8"?>
<p:tagLst xmlns:p="http://schemas.openxmlformats.org/presentationml/2006/main">
  <p:tag name="AS_UNIQUEID" val="1509"/>
</p:tagLst>
</file>

<file path=ppt/tags/tag516.xml><?xml version="1.0" encoding="utf-8"?>
<p:tagLst xmlns:p="http://schemas.openxmlformats.org/presentationml/2006/main">
  <p:tag name="AS_UNIQUEID" val="1510"/>
</p:tagLst>
</file>

<file path=ppt/tags/tag517.xml><?xml version="1.0" encoding="utf-8"?>
<p:tagLst xmlns:p="http://schemas.openxmlformats.org/presentationml/2006/main">
  <p:tag name="AS_UNIQUEID" val="1511"/>
</p:tagLst>
</file>

<file path=ppt/tags/tag518.xml><?xml version="1.0" encoding="utf-8"?>
<p:tagLst xmlns:p="http://schemas.openxmlformats.org/presentationml/2006/main">
  <p:tag name="AS_UNIQUEID" val="1512"/>
</p:tagLst>
</file>

<file path=ppt/tags/tag519.xml><?xml version="1.0" encoding="utf-8"?>
<p:tagLst xmlns:p="http://schemas.openxmlformats.org/presentationml/2006/main">
  <p:tag name="AS_UNIQUEID" val="1513"/>
</p:tagLst>
</file>

<file path=ppt/tags/tag520.xml><?xml version="1.0" encoding="utf-8"?>
<p:tagLst xmlns:p="http://schemas.openxmlformats.org/presentationml/2006/main">
  <p:tag name="AS_UNIQUEID" val="1514"/>
</p:tagLst>
</file>

<file path=ppt/tags/tag521.xml><?xml version="1.0" encoding="utf-8"?>
<p:tagLst xmlns:p="http://schemas.openxmlformats.org/presentationml/2006/main">
  <p:tag name="AS_UNIQUEID" val="1515"/>
</p:tagLst>
</file>

<file path=ppt/tags/tag522.xml><?xml version="1.0" encoding="utf-8"?>
<p:tagLst xmlns:p="http://schemas.openxmlformats.org/presentationml/2006/main">
  <p:tag name="AS_UNIQUEID" val="1516"/>
</p:tagLst>
</file>

<file path=ppt/tags/tag523.xml><?xml version="1.0" encoding="utf-8"?>
<p:tagLst xmlns:p="http://schemas.openxmlformats.org/presentationml/2006/main">
  <p:tag name="AS_UNIQUEID" val="1517"/>
</p:tagLst>
</file>

<file path=ppt/tags/tag524.xml><?xml version="1.0" encoding="utf-8"?>
<p:tagLst xmlns:p="http://schemas.openxmlformats.org/presentationml/2006/main">
  <p:tag name="AS_UNIQUEID" val="1518"/>
</p:tagLst>
</file>

<file path=ppt/tags/tag525.xml><?xml version="1.0" encoding="utf-8"?>
<p:tagLst xmlns:p="http://schemas.openxmlformats.org/presentationml/2006/main">
  <p:tag name="AS_UNIQUEID" val="1519"/>
</p:tagLst>
</file>

<file path=ppt/tags/tag526.xml><?xml version="1.0" encoding="utf-8"?>
<p:tagLst xmlns:p="http://schemas.openxmlformats.org/presentationml/2006/main">
  <p:tag name="AS_UNIQUEID" val="1520"/>
</p:tagLst>
</file>

<file path=ppt/tags/tag527.xml><?xml version="1.0" encoding="utf-8"?>
<p:tagLst xmlns:p="http://schemas.openxmlformats.org/presentationml/2006/main">
  <p:tag name="AS_UNIQUEID" val="1521"/>
</p:tagLst>
</file>

<file path=ppt/tags/tag528.xml><?xml version="1.0" encoding="utf-8"?>
<p:tagLst xmlns:p="http://schemas.openxmlformats.org/presentationml/2006/main">
  <p:tag name="AS_UNIQUEID" val="1522"/>
</p:tagLst>
</file>

<file path=ppt/tags/tag529.xml><?xml version="1.0" encoding="utf-8"?>
<p:tagLst xmlns:p="http://schemas.openxmlformats.org/presentationml/2006/main">
  <p:tag name="AS_UNIQUEID" val="1523"/>
</p:tagLst>
</file>

<file path=ppt/tags/tag530.xml><?xml version="1.0" encoding="utf-8"?>
<p:tagLst xmlns:p="http://schemas.openxmlformats.org/presentationml/2006/main">
  <p:tag name="KSO_WM_SPECIAL_SOURCE" val="bdnull"/>
</p:tagLst>
</file>

<file path=ppt/tags/tag531.xml><?xml version="1.0" encoding="utf-8"?>
<p:tagLst xmlns:p="http://schemas.openxmlformats.org/presentationml/2006/main">
  <p:tag name="AS_UNIQUEID" val="1524"/>
</p:tagLst>
</file>

<file path=ppt/tags/tag532.xml><?xml version="1.0" encoding="utf-8"?>
<p:tagLst xmlns:p="http://schemas.openxmlformats.org/presentationml/2006/main">
  <p:tag name="AS_UNIQUEID" val="1525"/>
</p:tagLst>
</file>

<file path=ppt/tags/tag533.xml><?xml version="1.0" encoding="utf-8"?>
<p:tagLst xmlns:p="http://schemas.openxmlformats.org/presentationml/2006/main">
  <p:tag name="AS_UNIQUEID" val="1526"/>
  <p:tag name="KSO_WM_BEAUTIFY_FLAG" val=""/>
</p:tagLst>
</file>

<file path=ppt/tags/tag534.xml><?xml version="1.0" encoding="utf-8"?>
<p:tagLst xmlns:p="http://schemas.openxmlformats.org/presentationml/2006/main">
  <p:tag name="KSO_WM_BEAUTIFY_FLAG" val="#wm#"/>
  <p:tag name="KSO_WM_SPECIAL_SOURCE" val="bdnull"/>
  <p:tag name="KSO_WM_TEMPLATE_CATEGORY" val="custom"/>
  <p:tag name="KSO_WM_TEMPLATE_INDEX" val="20200249"/>
</p:tagLst>
</file>

<file path=ppt/tags/tag535.xml><?xml version="1.0" encoding="utf-8"?>
<p:tagLst xmlns:p="http://schemas.openxmlformats.org/presentationml/2006/main">
  <p:tag name="AS_UNIQUEID" val="1527"/>
</p:tagLst>
</file>

<file path=ppt/tags/tag536.xml><?xml version="1.0" encoding="utf-8"?>
<p:tagLst xmlns:p="http://schemas.openxmlformats.org/presentationml/2006/main">
  <p:tag name="AS_UNIQUEID" val="1528"/>
</p:tagLst>
</file>

<file path=ppt/tags/tag537.xml><?xml version="1.0" encoding="utf-8"?>
<p:tagLst xmlns:p="http://schemas.openxmlformats.org/presentationml/2006/main">
  <p:tag name="AS_UNIQUEID" val="1529"/>
</p:tagLst>
</file>

<file path=ppt/tags/tag538.xml><?xml version="1.0" encoding="utf-8"?>
<p:tagLst xmlns:p="http://schemas.openxmlformats.org/presentationml/2006/main">
  <p:tag name="AS_UNIQUEID" val="1530"/>
</p:tagLst>
</file>

<file path=ppt/tags/tag539.xml><?xml version="1.0" encoding="utf-8"?>
<p:tagLst xmlns:p="http://schemas.openxmlformats.org/presentationml/2006/main">
  <p:tag name="AS_UNIQUEID" val="1531"/>
</p:tagLst>
</file>

<file path=ppt/tags/tag540.xml><?xml version="1.0" encoding="utf-8"?>
<p:tagLst xmlns:p="http://schemas.openxmlformats.org/presentationml/2006/main">
  <p:tag name="AS_UNIQUEID" val="1532"/>
</p:tagLst>
</file>

<file path=ppt/tags/tag541.xml><?xml version="1.0" encoding="utf-8"?>
<p:tagLst xmlns:p="http://schemas.openxmlformats.org/presentationml/2006/main">
  <p:tag name="AS_UNIQUEID" val="1533"/>
</p:tagLst>
</file>

<file path=ppt/tags/tag542.xml><?xml version="1.0" encoding="utf-8"?>
<p:tagLst xmlns:p="http://schemas.openxmlformats.org/presentationml/2006/main">
  <p:tag name="KSO_WM_SPECIAL_SOURCE" val="bdnull"/>
</p:tagLst>
</file>

<file path=ppt/tags/tag543.xml><?xml version="1.0" encoding="utf-8"?>
<p:tagLst xmlns:p="http://schemas.openxmlformats.org/presentationml/2006/main">
  <p:tag name="AS_UNIQUEID" val="1534"/>
</p:tagLst>
</file>

<file path=ppt/tags/tag544.xml><?xml version="1.0" encoding="utf-8"?>
<p:tagLst xmlns:p="http://schemas.openxmlformats.org/presentationml/2006/main">
  <p:tag name="AS_UNIQUEID" val="1535"/>
</p:tagLst>
</file>

<file path=ppt/tags/tag545.xml><?xml version="1.0" encoding="utf-8"?>
<p:tagLst xmlns:p="http://schemas.openxmlformats.org/presentationml/2006/main">
  <p:tag name="AS_UNIQUEID" val="1536"/>
</p:tagLst>
</file>

<file path=ppt/tags/tag546.xml><?xml version="1.0" encoding="utf-8"?>
<p:tagLst xmlns:p="http://schemas.openxmlformats.org/presentationml/2006/main">
  <p:tag name="AS_UNIQUEID" val="1537"/>
</p:tagLst>
</file>

<file path=ppt/tags/tag547.xml><?xml version="1.0" encoding="utf-8"?>
<p:tagLst xmlns:p="http://schemas.openxmlformats.org/presentationml/2006/main">
  <p:tag name="AS_UNIQUEID" val="1538"/>
</p:tagLst>
</file>

<file path=ppt/tags/tag548.xml><?xml version="1.0" encoding="utf-8"?>
<p:tagLst xmlns:p="http://schemas.openxmlformats.org/presentationml/2006/main">
  <p:tag name="AS_UNIQUEID" val="1539"/>
</p:tagLst>
</file>

<file path=ppt/tags/tag549.xml><?xml version="1.0" encoding="utf-8"?>
<p:tagLst xmlns:p="http://schemas.openxmlformats.org/presentationml/2006/main">
  <p:tag name="AS_UNIQUEID" val="1540"/>
</p:tagLst>
</file>

<file path=ppt/tags/tag550.xml><?xml version="1.0" encoding="utf-8"?>
<p:tagLst xmlns:p="http://schemas.openxmlformats.org/presentationml/2006/main">
  <p:tag name="KSO_WM_SPECIAL_SOURCE" val="bdnull"/>
</p:tagLst>
</file>

<file path=ppt/tags/tag551.xml><?xml version="1.0" encoding="utf-8"?>
<p:tagLst xmlns:p="http://schemas.openxmlformats.org/presentationml/2006/main">
  <p:tag name="AS_UNIQUEID" val="1541"/>
</p:tagLst>
</file>

<file path=ppt/tags/tag552.xml><?xml version="1.0" encoding="utf-8"?>
<p:tagLst xmlns:p="http://schemas.openxmlformats.org/presentationml/2006/main">
  <p:tag name="AS_UNIQUEID" val="1542"/>
</p:tagLst>
</file>

<file path=ppt/tags/tag553.xml><?xml version="1.0" encoding="utf-8"?>
<p:tagLst xmlns:p="http://schemas.openxmlformats.org/presentationml/2006/main">
  <p:tag name="AS_UNIQUEID" val="1543"/>
</p:tagLst>
</file>

<file path=ppt/tags/tag554.xml><?xml version="1.0" encoding="utf-8"?>
<p:tagLst xmlns:p="http://schemas.openxmlformats.org/presentationml/2006/main">
  <p:tag name="AS_UNIQUEID" val="1544"/>
</p:tagLst>
</file>

<file path=ppt/tags/tag555.xml><?xml version="1.0" encoding="utf-8"?>
<p:tagLst xmlns:p="http://schemas.openxmlformats.org/presentationml/2006/main">
  <p:tag name="AS_UNIQUEID" val="1545"/>
</p:tagLst>
</file>

<file path=ppt/tags/tag556.xml><?xml version="1.0" encoding="utf-8"?>
<p:tagLst xmlns:p="http://schemas.openxmlformats.org/presentationml/2006/main">
  <p:tag name="AS_UNIQUEID" val="1546"/>
</p:tagLst>
</file>

<file path=ppt/tags/tag557.xml><?xml version="1.0" encoding="utf-8"?>
<p:tagLst xmlns:p="http://schemas.openxmlformats.org/presentationml/2006/main">
  <p:tag name="AS_UNIQUEID" val="1547"/>
</p:tagLst>
</file>

<file path=ppt/tags/tag558.xml><?xml version="1.0" encoding="utf-8"?>
<p:tagLst xmlns:p="http://schemas.openxmlformats.org/presentationml/2006/main">
  <p:tag name="AS_UNIQUEID" val="1548"/>
</p:tagLst>
</file>

<file path=ppt/tags/tag559.xml><?xml version="1.0" encoding="utf-8"?>
<p:tagLst xmlns:p="http://schemas.openxmlformats.org/presentationml/2006/main">
  <p:tag name="AS_UNIQUEID" val="1549"/>
</p:tagLst>
</file>

<file path=ppt/tags/tag560.xml><?xml version="1.0" encoding="utf-8"?>
<p:tagLst xmlns:p="http://schemas.openxmlformats.org/presentationml/2006/main">
  <p:tag name="AS_UNIQUEID" val="1550"/>
</p:tagLst>
</file>

<file path=ppt/tags/tag561.xml><?xml version="1.0" encoding="utf-8"?>
<p:tagLst xmlns:p="http://schemas.openxmlformats.org/presentationml/2006/main">
  <p:tag name="AS_UNIQUEID" val="1551"/>
</p:tagLst>
</file>

<file path=ppt/tags/tag562.xml><?xml version="1.0" encoding="utf-8"?>
<p:tagLst xmlns:p="http://schemas.openxmlformats.org/presentationml/2006/main">
  <p:tag name="AS_UNIQUEID" val="1552"/>
</p:tagLst>
</file>

<file path=ppt/tags/tag563.xml><?xml version="1.0" encoding="utf-8"?>
<p:tagLst xmlns:p="http://schemas.openxmlformats.org/presentationml/2006/main">
  <p:tag name="AS_UNIQUEID" val="1553"/>
</p:tagLst>
</file>

<file path=ppt/tags/tag564.xml><?xml version="1.0" encoding="utf-8"?>
<p:tagLst xmlns:p="http://schemas.openxmlformats.org/presentationml/2006/main">
  <p:tag name="AS_UNIQUEID" val="1554"/>
</p:tagLst>
</file>

<file path=ppt/tags/tag565.xml><?xml version="1.0" encoding="utf-8"?>
<p:tagLst xmlns:p="http://schemas.openxmlformats.org/presentationml/2006/main">
  <p:tag name="KSO_WM_SPECIAL_SOURCE" val="bdnull"/>
</p:tagLst>
</file>

<file path=ppt/tags/tag566.xml><?xml version="1.0" encoding="utf-8"?>
<p:tagLst xmlns:p="http://schemas.openxmlformats.org/presentationml/2006/main">
  <p:tag name="AS_UNIQUEID" val="1555"/>
</p:tagLst>
</file>

<file path=ppt/tags/tag567.xml><?xml version="1.0" encoding="utf-8"?>
<p:tagLst xmlns:p="http://schemas.openxmlformats.org/presentationml/2006/main">
  <p:tag name="AS_UNIQUEID" val="1556"/>
</p:tagLst>
</file>

<file path=ppt/tags/tag568.xml><?xml version="1.0" encoding="utf-8"?>
<p:tagLst xmlns:p="http://schemas.openxmlformats.org/presentationml/2006/main">
  <p:tag name="AS_UNIQUEID" val="1557"/>
</p:tagLst>
</file>

<file path=ppt/tags/tag569.xml><?xml version="1.0" encoding="utf-8"?>
<p:tagLst xmlns:p="http://schemas.openxmlformats.org/presentationml/2006/main">
  <p:tag name="AS_UNIQUEID" val="1558"/>
</p:tagLst>
</file>

<file path=ppt/tags/tag570.xml><?xml version="1.0" encoding="utf-8"?>
<p:tagLst xmlns:p="http://schemas.openxmlformats.org/presentationml/2006/main">
  <p:tag name="AS_UNIQUEID" val="1559"/>
</p:tagLst>
</file>

<file path=ppt/tags/tag571.xml><?xml version="1.0" encoding="utf-8"?>
<p:tagLst xmlns:p="http://schemas.openxmlformats.org/presentationml/2006/main">
  <p:tag name="AS_UNIQUEID" val="1560"/>
</p:tagLst>
</file>

<file path=ppt/tags/tag572.xml><?xml version="1.0" encoding="utf-8"?>
<p:tagLst xmlns:p="http://schemas.openxmlformats.org/presentationml/2006/main">
  <p:tag name="AS_UNIQUEID" val="1561"/>
</p:tagLst>
</file>

<file path=ppt/tags/tag573.xml><?xml version="1.0" encoding="utf-8"?>
<p:tagLst xmlns:p="http://schemas.openxmlformats.org/presentationml/2006/main">
  <p:tag name="AS_UNIQUEID" val="1562"/>
</p:tagLst>
</file>

<file path=ppt/tags/tag574.xml><?xml version="1.0" encoding="utf-8"?>
<p:tagLst xmlns:p="http://schemas.openxmlformats.org/presentationml/2006/main">
  <p:tag name="AS_UNIQUEID" val="1563"/>
</p:tagLst>
</file>

<file path=ppt/tags/tag575.xml><?xml version="1.0" encoding="utf-8"?>
<p:tagLst xmlns:p="http://schemas.openxmlformats.org/presentationml/2006/main">
  <p:tag name="AS_UNIQUEID" val="1564"/>
</p:tagLst>
</file>

<file path=ppt/tags/tag576.xml><?xml version="1.0" encoding="utf-8"?>
<p:tagLst xmlns:p="http://schemas.openxmlformats.org/presentationml/2006/main">
  <p:tag name="AS_UNIQUEID" val="1565"/>
</p:tagLst>
</file>

<file path=ppt/tags/tag577.xml><?xml version="1.0" encoding="utf-8"?>
<p:tagLst xmlns:p="http://schemas.openxmlformats.org/presentationml/2006/main">
  <p:tag name="AS_UNIQUEID" val="1566"/>
  <p:tag name="KSO_WM_BEAUTIFY_FLAG" val=""/>
</p:tagLst>
</file>

<file path=ppt/tags/tag578.xml><?xml version="1.0" encoding="utf-8"?>
<p:tagLst xmlns:p="http://schemas.openxmlformats.org/presentationml/2006/main">
  <p:tag name="AS_UNIQUEID" val="728"/>
  <p:tag name="KSO_WM_BEAUTIFY_FLAG" val=""/>
</p:tagLst>
</file>

<file path=ppt/tags/tag579.xml><?xml version="1.0" encoding="utf-8"?>
<p:tagLst xmlns:p="http://schemas.openxmlformats.org/presentationml/2006/main">
  <p:tag name="KSO_WM_SPECIAL_SOURCE" val="bdnull"/>
</p:tagLst>
</file>

<file path=ppt/tags/tag580.xml><?xml version="1.0" encoding="utf-8"?>
<p:tagLst xmlns:p="http://schemas.openxmlformats.org/presentationml/2006/main">
  <p:tag name="AS_UNIQUEID" val="1567"/>
</p:tagLst>
</file>

<file path=ppt/tags/tag581.xml><?xml version="1.0" encoding="utf-8"?>
<p:tagLst xmlns:p="http://schemas.openxmlformats.org/presentationml/2006/main">
  <p:tag name="AS_UNIQUEID" val="1568"/>
</p:tagLst>
</file>

<file path=ppt/tags/tag582.xml><?xml version="1.0" encoding="utf-8"?>
<p:tagLst xmlns:p="http://schemas.openxmlformats.org/presentationml/2006/main">
  <p:tag name="AS_UNIQUEID" val="1569"/>
</p:tagLst>
</file>

<file path=ppt/tags/tag583.xml><?xml version="1.0" encoding="utf-8"?>
<p:tagLst xmlns:p="http://schemas.openxmlformats.org/presentationml/2006/main">
  <p:tag name="AS_UNIQUEID" val="1570"/>
</p:tagLst>
</file>

<file path=ppt/tags/tag584.xml><?xml version="1.0" encoding="utf-8"?>
<p:tagLst xmlns:p="http://schemas.openxmlformats.org/presentationml/2006/main">
  <p:tag name="AS_UNIQUEID" val="1571"/>
</p:tagLst>
</file>

<file path=ppt/tags/tag585.xml><?xml version="1.0" encoding="utf-8"?>
<p:tagLst xmlns:p="http://schemas.openxmlformats.org/presentationml/2006/main">
  <p:tag name="AS_UNIQUEID" val="1572"/>
</p:tagLst>
</file>

<file path=ppt/tags/tag586.xml><?xml version="1.0" encoding="utf-8"?>
<p:tagLst xmlns:p="http://schemas.openxmlformats.org/presentationml/2006/main">
  <p:tag name="AS_UNIQUEID" val="1573"/>
</p:tagLst>
</file>

<file path=ppt/tags/tag587.xml><?xml version="1.0" encoding="utf-8"?>
<p:tagLst xmlns:p="http://schemas.openxmlformats.org/presentationml/2006/main">
  <p:tag name="AS_UNIQUEID" val="1574"/>
</p:tagLst>
</file>

<file path=ppt/tags/tag588.xml><?xml version="1.0" encoding="utf-8"?>
<p:tagLst xmlns:p="http://schemas.openxmlformats.org/presentationml/2006/main">
  <p:tag name="AS_UNIQUEID" val="1575"/>
</p:tagLst>
</file>

<file path=ppt/tags/tag589.xml><?xml version="1.0" encoding="utf-8"?>
<p:tagLst xmlns:p="http://schemas.openxmlformats.org/presentationml/2006/main">
  <p:tag name="AS_UNIQUEID" val="1576"/>
</p:tagLst>
</file>

<file path=ppt/tags/tag590.xml><?xml version="1.0" encoding="utf-8"?>
<p:tagLst xmlns:p="http://schemas.openxmlformats.org/presentationml/2006/main">
  <p:tag name="AS_UNIQUEID" val="1577"/>
</p:tagLst>
</file>

<file path=ppt/tags/tag591.xml><?xml version="1.0" encoding="utf-8"?>
<p:tagLst xmlns:p="http://schemas.openxmlformats.org/presentationml/2006/main">
  <p:tag name="AS_UNIQUEID" val="1578"/>
</p:tagLst>
</file>

<file path=ppt/tags/tag592.xml><?xml version="1.0" encoding="utf-8"?>
<p:tagLst xmlns:p="http://schemas.openxmlformats.org/presentationml/2006/main">
  <p:tag name="AS_UNIQUEID" val="1579"/>
</p:tagLst>
</file>

<file path=ppt/tags/tag593.xml><?xml version="1.0" encoding="utf-8"?>
<p:tagLst xmlns:p="http://schemas.openxmlformats.org/presentationml/2006/main">
  <p:tag name="AS_UNIQUEID" val="1580"/>
</p:tagLst>
</file>

<file path=ppt/tags/tag594.xml><?xml version="1.0" encoding="utf-8"?>
<p:tagLst xmlns:p="http://schemas.openxmlformats.org/presentationml/2006/main">
  <p:tag name="AS_UNIQUEID" val="1581"/>
</p:tagLst>
</file>

<file path=ppt/tags/tag595.xml><?xml version="1.0" encoding="utf-8"?>
<p:tagLst xmlns:p="http://schemas.openxmlformats.org/presentationml/2006/main">
  <p:tag name="AS_UNIQUEID" val="1582"/>
</p:tagLst>
</file>

<file path=ppt/tags/tag596.xml><?xml version="1.0" encoding="utf-8"?>
<p:tagLst xmlns:p="http://schemas.openxmlformats.org/presentationml/2006/main">
  <p:tag name="AS_UNIQUEID" val="1583"/>
</p:tagLst>
</file>

<file path=ppt/tags/tag597.xml><?xml version="1.0" encoding="utf-8"?>
<p:tagLst xmlns:p="http://schemas.openxmlformats.org/presentationml/2006/main">
  <p:tag name="AS_UNIQUEID" val="1584"/>
</p:tagLst>
</file>

<file path=ppt/tags/tag598.xml><?xml version="1.0" encoding="utf-8"?>
<p:tagLst xmlns:p="http://schemas.openxmlformats.org/presentationml/2006/main">
  <p:tag name="AS_UNIQUEID" val="1585"/>
</p:tagLst>
</file>

<file path=ppt/tags/tag599.xml><?xml version="1.0" encoding="utf-8"?>
<p:tagLst xmlns:p="http://schemas.openxmlformats.org/presentationml/2006/main">
  <p:tag name="AS_UNIQUEID" val="1586"/>
</p:tagLst>
</file>

<file path=ppt/tags/tag600.xml><?xml version="1.0" encoding="utf-8"?>
<p:tagLst xmlns:p="http://schemas.openxmlformats.org/presentationml/2006/main">
  <p:tag name="AS_UNIQUEID" val="1587"/>
</p:tagLst>
</file>

<file path=ppt/tags/tag601.xml><?xml version="1.0" encoding="utf-8"?>
<p:tagLst xmlns:p="http://schemas.openxmlformats.org/presentationml/2006/main">
  <p:tag name="AS_UNIQUEID" val="1588"/>
</p:tagLst>
</file>

<file path=ppt/tags/tag602.xml><?xml version="1.0" encoding="utf-8"?>
<p:tagLst xmlns:p="http://schemas.openxmlformats.org/presentationml/2006/main">
  <p:tag name="AS_UNIQUEID" val="1589"/>
</p:tagLst>
</file>

<file path=ppt/tags/tag603.xml><?xml version="1.0" encoding="utf-8"?>
<p:tagLst xmlns:p="http://schemas.openxmlformats.org/presentationml/2006/main">
  <p:tag name="AS_UNIQUEID" val="1590"/>
</p:tagLst>
</file>

<file path=ppt/tags/tag604.xml><?xml version="1.0" encoding="utf-8"?>
<p:tagLst xmlns:p="http://schemas.openxmlformats.org/presentationml/2006/main">
  <p:tag name="AS_UNIQUEID" val="1591"/>
</p:tagLst>
</file>

<file path=ppt/tags/tag605.xml><?xml version="1.0" encoding="utf-8"?>
<p:tagLst xmlns:p="http://schemas.openxmlformats.org/presentationml/2006/main">
  <p:tag name="AS_UNIQUEID" val="1592"/>
</p:tagLst>
</file>

<file path=ppt/tags/tag606.xml><?xml version="1.0" encoding="utf-8"?>
<p:tagLst xmlns:p="http://schemas.openxmlformats.org/presentationml/2006/main">
  <p:tag name="AS_UNIQUEID" val="1593"/>
</p:tagLst>
</file>

<file path=ppt/tags/tag607.xml><?xml version="1.0" encoding="utf-8"?>
<p:tagLst xmlns:p="http://schemas.openxmlformats.org/presentationml/2006/main">
  <p:tag name="AS_UNIQUEID" val="1594"/>
</p:tagLst>
</file>

<file path=ppt/tags/tag608.xml><?xml version="1.0" encoding="utf-8"?>
<p:tagLst xmlns:p="http://schemas.openxmlformats.org/presentationml/2006/main">
  <p:tag name="AS_UNIQUEID" val="1595"/>
</p:tagLst>
</file>

<file path=ppt/tags/tag609.xml><?xml version="1.0" encoding="utf-8"?>
<p:tagLst xmlns:p="http://schemas.openxmlformats.org/presentationml/2006/main">
  <p:tag name="AS_UNIQUEID" val="1596"/>
</p:tagLst>
</file>

<file path=ppt/tags/tag610.xml><?xml version="1.0" encoding="utf-8"?>
<p:tagLst xmlns:p="http://schemas.openxmlformats.org/presentationml/2006/main">
  <p:tag name="AS_UNIQUEID" val="1597"/>
</p:tagLst>
</file>

<file path=ppt/tags/tag611.xml><?xml version="1.0" encoding="utf-8"?>
<p:tagLst xmlns:p="http://schemas.openxmlformats.org/presentationml/2006/main">
  <p:tag name="AS_UNIQUEID" val="1598"/>
</p:tagLst>
</file>

<file path=ppt/tags/tag612.xml><?xml version="1.0" encoding="utf-8"?>
<p:tagLst xmlns:p="http://schemas.openxmlformats.org/presentationml/2006/main">
  <p:tag name="AS_UNIQUEID" val="1599"/>
</p:tagLst>
</file>

<file path=ppt/tags/tag613.xml><?xml version="1.0" encoding="utf-8"?>
<p:tagLst xmlns:p="http://schemas.openxmlformats.org/presentationml/2006/main">
  <p:tag name="AS_UNIQUEID" val="1600"/>
</p:tagLst>
</file>

<file path=ppt/tags/tag614.xml><?xml version="1.0" encoding="utf-8"?>
<p:tagLst xmlns:p="http://schemas.openxmlformats.org/presentationml/2006/main">
  <p:tag name="AS_UNIQUEID" val="1601"/>
</p:tagLst>
</file>

<file path=ppt/tags/tag615.xml><?xml version="1.0" encoding="utf-8"?>
<p:tagLst xmlns:p="http://schemas.openxmlformats.org/presentationml/2006/main">
  <p:tag name="AS_UNIQUEID" val="1602"/>
</p:tagLst>
</file>

<file path=ppt/tags/tag616.xml><?xml version="1.0" encoding="utf-8"?>
<p:tagLst xmlns:p="http://schemas.openxmlformats.org/presentationml/2006/main">
  <p:tag name="AS_UNIQUEID" val="1603"/>
</p:tagLst>
</file>

<file path=ppt/tags/tag617.xml><?xml version="1.0" encoding="utf-8"?>
<p:tagLst xmlns:p="http://schemas.openxmlformats.org/presentationml/2006/main">
  <p:tag name="AS_UNIQUEID" val="1604"/>
</p:tagLst>
</file>

<file path=ppt/tags/tag618.xml><?xml version="1.0" encoding="utf-8"?>
<p:tagLst xmlns:p="http://schemas.openxmlformats.org/presentationml/2006/main">
  <p:tag name="AS_UNIQUEID" val="1605"/>
</p:tagLst>
</file>

<file path=ppt/tags/tag619.xml><?xml version="1.0" encoding="utf-8"?>
<p:tagLst xmlns:p="http://schemas.openxmlformats.org/presentationml/2006/main">
  <p:tag name="KSO_WM_SPECIAL_SOURCE" val="bdnull"/>
</p:tagLst>
</file>

<file path=ppt/tags/tag620.xml><?xml version="1.0" encoding="utf-8"?>
<p:tagLst xmlns:p="http://schemas.openxmlformats.org/presentationml/2006/main">
  <p:tag name="AS_UNIQUEID" val="1606"/>
</p:tagLst>
</file>

<file path=ppt/tags/tag621.xml><?xml version="1.0" encoding="utf-8"?>
<p:tagLst xmlns:p="http://schemas.openxmlformats.org/presentationml/2006/main">
  <p:tag name="AS_UNIQUEID" val="1607"/>
</p:tagLst>
</file>

<file path=ppt/tags/tag622.xml><?xml version="1.0" encoding="utf-8"?>
<p:tagLst xmlns:p="http://schemas.openxmlformats.org/presentationml/2006/main">
  <p:tag name="AS_UNIQUEID" val="1608"/>
</p:tagLst>
</file>

<file path=ppt/tags/tag623.xml><?xml version="1.0" encoding="utf-8"?>
<p:tagLst xmlns:p="http://schemas.openxmlformats.org/presentationml/2006/main">
  <p:tag name="AS_UNIQUEID" val="1609"/>
</p:tagLst>
</file>

<file path=ppt/tags/tag624.xml><?xml version="1.0" encoding="utf-8"?>
<p:tagLst xmlns:p="http://schemas.openxmlformats.org/presentationml/2006/main">
  <p:tag name="AS_UNIQUEID" val="1610"/>
</p:tagLst>
</file>

<file path=ppt/tags/tag625.xml><?xml version="1.0" encoding="utf-8"?>
<p:tagLst xmlns:p="http://schemas.openxmlformats.org/presentationml/2006/main">
  <p:tag name="AS_UNIQUEID" val="1611"/>
</p:tagLst>
</file>

<file path=ppt/tags/tag626.xml><?xml version="1.0" encoding="utf-8"?>
<p:tagLst xmlns:p="http://schemas.openxmlformats.org/presentationml/2006/main">
  <p:tag name="AS_UNIQUEID" val="1612"/>
</p:tagLst>
</file>

<file path=ppt/tags/tag627.xml><?xml version="1.0" encoding="utf-8"?>
<p:tagLst xmlns:p="http://schemas.openxmlformats.org/presentationml/2006/main">
  <p:tag name="AS_UNIQUEID" val="1613"/>
</p:tagLst>
</file>

<file path=ppt/tags/tag628.xml><?xml version="1.0" encoding="utf-8"?>
<p:tagLst xmlns:p="http://schemas.openxmlformats.org/presentationml/2006/main">
  <p:tag name="AS_UNIQUEID" val="1614"/>
  <p:tag name="KSO_WM_BEAUTIFY_FLAG" val=""/>
</p:tagLst>
</file>

<file path=ppt/tags/tag629.xml><?xml version="1.0" encoding="utf-8"?>
<p:tagLst xmlns:p="http://schemas.openxmlformats.org/presentationml/2006/main">
  <p:tag name="AS_UNIQUEID" val="1615"/>
  <p:tag name="KSO_WM_BEAUTIFY_FLAG" val=""/>
</p:tagLst>
</file>

<file path=ppt/tags/tag630.xml><?xml version="1.0" encoding="utf-8"?>
<p:tagLst xmlns:p="http://schemas.openxmlformats.org/presentationml/2006/main">
  <p:tag name="KSO_WM_SPECIAL_SOURCE" val="bdnull"/>
</p:tagLst>
</file>

<file path=ppt/tags/tag631.xml><?xml version="1.0" encoding="utf-8"?>
<p:tagLst xmlns:p="http://schemas.openxmlformats.org/presentationml/2006/main">
  <p:tag name="AS_UNIQUEID" val="1616"/>
</p:tagLst>
</file>

<file path=ppt/tags/tag632.xml><?xml version="1.0" encoding="utf-8"?>
<p:tagLst xmlns:p="http://schemas.openxmlformats.org/presentationml/2006/main">
  <p:tag name="AS_UNIQUEID" val="1617"/>
</p:tagLst>
</file>

<file path=ppt/tags/tag633.xml><?xml version="1.0" encoding="utf-8"?>
<p:tagLst xmlns:p="http://schemas.openxmlformats.org/presentationml/2006/main">
  <p:tag name="AS_UNIQUEID" val="1618"/>
</p:tagLst>
</file>

<file path=ppt/tags/tag634.xml><?xml version="1.0" encoding="utf-8"?>
<p:tagLst xmlns:p="http://schemas.openxmlformats.org/presentationml/2006/main">
  <p:tag name="AS_UNIQUEID" val="1619"/>
</p:tagLst>
</file>

<file path=ppt/tags/tag635.xml><?xml version="1.0" encoding="utf-8"?>
<p:tagLst xmlns:p="http://schemas.openxmlformats.org/presentationml/2006/main">
  <p:tag name="AS_UNIQUEID" val="1620"/>
</p:tagLst>
</file>

<file path=ppt/tags/tag636.xml><?xml version="1.0" encoding="utf-8"?>
<p:tagLst xmlns:p="http://schemas.openxmlformats.org/presentationml/2006/main">
  <p:tag name="AS_UNIQUEID" val="1621"/>
</p:tagLst>
</file>

<file path=ppt/tags/tag637.xml><?xml version="1.0" encoding="utf-8"?>
<p:tagLst xmlns:p="http://schemas.openxmlformats.org/presentationml/2006/main">
  <p:tag name="AS_UNIQUEID" val="1622"/>
</p:tagLst>
</file>

<file path=ppt/tags/tag638.xml><?xml version="1.0" encoding="utf-8"?>
<p:tagLst xmlns:p="http://schemas.openxmlformats.org/presentationml/2006/main">
  <p:tag name="AS_UNIQUEID" val="1623"/>
</p:tagLst>
</file>

<file path=ppt/tags/tag639.xml><?xml version="1.0" encoding="utf-8"?>
<p:tagLst xmlns:p="http://schemas.openxmlformats.org/presentationml/2006/main">
  <p:tag name="AS_UNIQUEID" val="1624"/>
</p:tagLst>
</file>

<file path=ppt/tags/tag640.xml><?xml version="1.0" encoding="utf-8"?>
<p:tagLst xmlns:p="http://schemas.openxmlformats.org/presentationml/2006/main">
  <p:tag name="AS_UNIQUEID" val="1625"/>
</p:tagLst>
</file>

<file path=ppt/tags/tag641.xml><?xml version="1.0" encoding="utf-8"?>
<p:tagLst xmlns:p="http://schemas.openxmlformats.org/presentationml/2006/main">
  <p:tag name="AS_UNIQUEID" val="1626"/>
</p:tagLst>
</file>

<file path=ppt/tags/tag642.xml><?xml version="1.0" encoding="utf-8"?>
<p:tagLst xmlns:p="http://schemas.openxmlformats.org/presentationml/2006/main">
  <p:tag name="AS_UNIQUEID" val="1627"/>
  <p:tag name="KSO_WM_BEAUTIFY_FLAG" val=""/>
</p:tagLst>
</file>

<file path=ppt/tags/tag643.xml><?xml version="1.0" encoding="utf-8"?>
<p:tagLst xmlns:p="http://schemas.openxmlformats.org/presentationml/2006/main">
  <p:tag name="AS_UNIQUEID" val="1628"/>
  <p:tag name="KSO_WM_BEAUTIFY_FLAG" val=""/>
</p:tagLst>
</file>

<file path=ppt/tags/tag644.xml><?xml version="1.0" encoding="utf-8"?>
<p:tagLst xmlns:p="http://schemas.openxmlformats.org/presentationml/2006/main">
  <p:tag name="KSO_WM_SPECIAL_SOURCE" val="bdnull"/>
</p:tagLst>
</file>

<file path=ppt/tags/tag645.xml><?xml version="1.0" encoding="utf-8"?>
<p:tagLst xmlns:p="http://schemas.openxmlformats.org/presentationml/2006/main">
  <p:tag name="AS_UNIQUEID" val="1629"/>
</p:tagLst>
</file>

<file path=ppt/tags/tag646.xml><?xml version="1.0" encoding="utf-8"?>
<p:tagLst xmlns:p="http://schemas.openxmlformats.org/presentationml/2006/main">
  <p:tag name="AS_UNIQUEID" val="1630"/>
</p:tagLst>
</file>

<file path=ppt/tags/tag647.xml><?xml version="1.0" encoding="utf-8"?>
<p:tagLst xmlns:p="http://schemas.openxmlformats.org/presentationml/2006/main">
  <p:tag name="AS_UNIQUEID" val="1631"/>
</p:tagLst>
</file>

<file path=ppt/tags/tag648.xml><?xml version="1.0" encoding="utf-8"?>
<p:tagLst xmlns:p="http://schemas.openxmlformats.org/presentationml/2006/main">
  <p:tag name="AS_UNIQUEID" val="1632"/>
</p:tagLst>
</file>

<file path=ppt/tags/tag649.xml><?xml version="1.0" encoding="utf-8"?>
<p:tagLst xmlns:p="http://schemas.openxmlformats.org/presentationml/2006/main">
  <p:tag name="AS_UNIQUEID" val="1633"/>
</p:tagLst>
</file>

<file path=ppt/tags/tag650.xml><?xml version="1.0" encoding="utf-8"?>
<p:tagLst xmlns:p="http://schemas.openxmlformats.org/presentationml/2006/main">
  <p:tag name="AS_UNIQUEID" val="1634"/>
</p:tagLst>
</file>

<file path=ppt/tags/tag651.xml><?xml version="1.0" encoding="utf-8"?>
<p:tagLst xmlns:p="http://schemas.openxmlformats.org/presentationml/2006/main">
  <p:tag name="AS_UNIQUEID" val="1635"/>
</p:tagLst>
</file>

<file path=ppt/tags/tag652.xml><?xml version="1.0" encoding="utf-8"?>
<p:tagLst xmlns:p="http://schemas.openxmlformats.org/presentationml/2006/main">
  <p:tag name="AS_UNIQUEID" val="1636"/>
</p:tagLst>
</file>

<file path=ppt/tags/tag653.xml><?xml version="1.0" encoding="utf-8"?>
<p:tagLst xmlns:p="http://schemas.openxmlformats.org/presentationml/2006/main">
  <p:tag name="AS_UNIQUEID" val="1637"/>
</p:tagLst>
</file>

<file path=ppt/tags/tag654.xml><?xml version="1.0" encoding="utf-8"?>
<p:tagLst xmlns:p="http://schemas.openxmlformats.org/presentationml/2006/main">
  <p:tag name="AS_UNIQUEID" val="1638"/>
</p:tagLst>
</file>

<file path=ppt/tags/tag655.xml><?xml version="1.0" encoding="utf-8"?>
<p:tagLst xmlns:p="http://schemas.openxmlformats.org/presentationml/2006/main">
  <p:tag name="AS_UNIQUEID" val="1639"/>
</p:tagLst>
</file>

<file path=ppt/tags/tag656.xml><?xml version="1.0" encoding="utf-8"?>
<p:tagLst xmlns:p="http://schemas.openxmlformats.org/presentationml/2006/main">
  <p:tag name="AS_UNIQUEID" val="1640"/>
</p:tagLst>
</file>

<file path=ppt/tags/tag657.xml><?xml version="1.0" encoding="utf-8"?>
<p:tagLst xmlns:p="http://schemas.openxmlformats.org/presentationml/2006/main">
  <p:tag name="AS_UNIQUEID" val="1641"/>
</p:tagLst>
</file>

<file path=ppt/tags/tag658.xml><?xml version="1.0" encoding="utf-8"?>
<p:tagLst xmlns:p="http://schemas.openxmlformats.org/presentationml/2006/main">
  <p:tag name="AS_UNIQUEID" val="1642"/>
</p:tagLst>
</file>

<file path=ppt/tags/tag659.xml><?xml version="1.0" encoding="utf-8"?>
<p:tagLst xmlns:p="http://schemas.openxmlformats.org/presentationml/2006/main">
  <p:tag name="AS_UNIQUEID" val="1643"/>
</p:tagLst>
</file>

<file path=ppt/tags/tag660.xml><?xml version="1.0" encoding="utf-8"?>
<p:tagLst xmlns:p="http://schemas.openxmlformats.org/presentationml/2006/main">
  <p:tag name="AS_UNIQUEID" val="1644"/>
</p:tagLst>
</file>

<file path=ppt/tags/tag661.xml><?xml version="1.0" encoding="utf-8"?>
<p:tagLst xmlns:p="http://schemas.openxmlformats.org/presentationml/2006/main">
  <p:tag name="AS_UNIQUEID" val="1645"/>
</p:tagLst>
</file>

<file path=ppt/tags/tag662.xml><?xml version="1.0" encoding="utf-8"?>
<p:tagLst xmlns:p="http://schemas.openxmlformats.org/presentationml/2006/main">
  <p:tag name="AS_UNIQUEID" val="1646"/>
</p:tagLst>
</file>

<file path=ppt/tags/tag663.xml><?xml version="1.0" encoding="utf-8"?>
<p:tagLst xmlns:p="http://schemas.openxmlformats.org/presentationml/2006/main">
  <p:tag name="AS_UNIQUEID" val="1647"/>
</p:tagLst>
</file>

<file path=ppt/tags/tag664.xml><?xml version="1.0" encoding="utf-8"?>
<p:tagLst xmlns:p="http://schemas.openxmlformats.org/presentationml/2006/main">
  <p:tag name="AS_UNIQUEID" val="1648"/>
</p:tagLst>
</file>

<file path=ppt/tags/tag665.xml><?xml version="1.0" encoding="utf-8"?>
<p:tagLst xmlns:p="http://schemas.openxmlformats.org/presentationml/2006/main">
  <p:tag name="AS_UNIQUEID" val="1649"/>
</p:tagLst>
</file>

<file path=ppt/tags/tag666.xml><?xml version="1.0" encoding="utf-8"?>
<p:tagLst xmlns:p="http://schemas.openxmlformats.org/presentationml/2006/main">
  <p:tag name="AS_UNIQUEID" val="1650"/>
</p:tagLst>
</file>

<file path=ppt/tags/tag667.xml><?xml version="1.0" encoding="utf-8"?>
<p:tagLst xmlns:p="http://schemas.openxmlformats.org/presentationml/2006/main">
  <p:tag name="AS_UNIQUEID" val="1651"/>
</p:tagLst>
</file>

<file path=ppt/tags/tag668.xml><?xml version="1.0" encoding="utf-8"?>
<p:tagLst xmlns:p="http://schemas.openxmlformats.org/presentationml/2006/main">
  <p:tag name="AS_UNIQUEID" val="1652"/>
</p:tagLst>
</file>

<file path=ppt/tags/tag669.xml><?xml version="1.0" encoding="utf-8"?>
<p:tagLst xmlns:p="http://schemas.openxmlformats.org/presentationml/2006/main">
  <p:tag name="AS_UNIQUEID" val="1653"/>
</p:tagLst>
</file>

<file path=ppt/tags/tag670.xml><?xml version="1.0" encoding="utf-8"?>
<p:tagLst xmlns:p="http://schemas.openxmlformats.org/presentationml/2006/main">
  <p:tag name="AS_UNIQUEID" val="1654"/>
</p:tagLst>
</file>

<file path=ppt/tags/tag671.xml><?xml version="1.0" encoding="utf-8"?>
<p:tagLst xmlns:p="http://schemas.openxmlformats.org/presentationml/2006/main">
  <p:tag name="AS_UNIQUEID" val="1655"/>
</p:tagLst>
</file>

<file path=ppt/tags/tag672.xml><?xml version="1.0" encoding="utf-8"?>
<p:tagLst xmlns:p="http://schemas.openxmlformats.org/presentationml/2006/main">
  <p:tag name="AS_UNIQUEID" val="1656"/>
</p:tagLst>
</file>

<file path=ppt/tags/tag673.xml><?xml version="1.0" encoding="utf-8"?>
<p:tagLst xmlns:p="http://schemas.openxmlformats.org/presentationml/2006/main">
  <p:tag name="AS_UNIQUEID" val="1657"/>
</p:tagLst>
</file>

<file path=ppt/tags/tag674.xml><?xml version="1.0" encoding="utf-8"?>
<p:tagLst xmlns:p="http://schemas.openxmlformats.org/presentationml/2006/main">
  <p:tag name="AS_UNIQUEID" val="1658"/>
</p:tagLst>
</file>

<file path=ppt/tags/tag675.xml><?xml version="1.0" encoding="utf-8"?>
<p:tagLst xmlns:p="http://schemas.openxmlformats.org/presentationml/2006/main">
  <p:tag name="AS_UNIQUEID" val="1659"/>
</p:tagLst>
</file>

<file path=ppt/tags/tag676.xml><?xml version="1.0" encoding="utf-8"?>
<p:tagLst xmlns:p="http://schemas.openxmlformats.org/presentationml/2006/main">
  <p:tag name="AS_UNIQUEID" val="1660"/>
</p:tagLst>
</file>

<file path=ppt/tags/tag677.xml><?xml version="1.0" encoding="utf-8"?>
<p:tagLst xmlns:p="http://schemas.openxmlformats.org/presentationml/2006/main">
  <p:tag name="AS_UNIQUEID" val="1661"/>
</p:tagLst>
</file>

<file path=ppt/tags/tag678.xml><?xml version="1.0" encoding="utf-8"?>
<p:tagLst xmlns:p="http://schemas.openxmlformats.org/presentationml/2006/main">
  <p:tag name="AS_UNIQUEID" val="1662"/>
</p:tagLst>
</file>

<file path=ppt/tags/tag679.xml><?xml version="1.0" encoding="utf-8"?>
<p:tagLst xmlns:p="http://schemas.openxmlformats.org/presentationml/2006/main">
  <p:tag name="AS_UNIQUEID" val="1663"/>
</p:tagLst>
</file>

<file path=ppt/tags/tag680.xml><?xml version="1.0" encoding="utf-8"?>
<p:tagLst xmlns:p="http://schemas.openxmlformats.org/presentationml/2006/main">
  <p:tag name="AS_UNIQUEID" val="1664"/>
</p:tagLst>
</file>

<file path=ppt/tags/tag681.xml><?xml version="1.0" encoding="utf-8"?>
<p:tagLst xmlns:p="http://schemas.openxmlformats.org/presentationml/2006/main">
  <p:tag name="AS_UNIQUEID" val="1665"/>
</p:tagLst>
</file>

<file path=ppt/tags/tag682.xml><?xml version="1.0" encoding="utf-8"?>
<p:tagLst xmlns:p="http://schemas.openxmlformats.org/presentationml/2006/main">
  <p:tag name="AS_UNIQUEID" val="1666"/>
</p:tagLst>
</file>

<file path=ppt/tags/tag683.xml><?xml version="1.0" encoding="utf-8"?>
<p:tagLst xmlns:p="http://schemas.openxmlformats.org/presentationml/2006/main">
  <p:tag name="AS_UNIQUEID" val="1667"/>
</p:tagLst>
</file>

<file path=ppt/tags/tag684.xml><?xml version="1.0" encoding="utf-8"?>
<p:tagLst xmlns:p="http://schemas.openxmlformats.org/presentationml/2006/main">
  <p:tag name="AS_UNIQUEID" val="1668"/>
</p:tagLst>
</file>

<file path=ppt/tags/tag685.xml><?xml version="1.0" encoding="utf-8"?>
<p:tagLst xmlns:p="http://schemas.openxmlformats.org/presentationml/2006/main">
  <p:tag name="AS_UNIQUEID" val="1669"/>
</p:tagLst>
</file>

<file path=ppt/tags/tag686.xml><?xml version="1.0" encoding="utf-8"?>
<p:tagLst xmlns:p="http://schemas.openxmlformats.org/presentationml/2006/main">
  <p:tag name="AS_UNIQUEID" val="1670"/>
</p:tagLst>
</file>

<file path=ppt/tags/tag687.xml><?xml version="1.0" encoding="utf-8"?>
<p:tagLst xmlns:p="http://schemas.openxmlformats.org/presentationml/2006/main">
  <p:tag name="KSO_WM_SPECIAL_SOURCE" val="bdnull"/>
</p:tagLst>
</file>

<file path=ppt/tags/tag688.xml><?xml version="1.0" encoding="utf-8"?>
<p:tagLst xmlns:p="http://schemas.openxmlformats.org/presentationml/2006/main">
  <p:tag name="AS_UNIQUEID" val="1671"/>
</p:tagLst>
</file>

<file path=ppt/tags/tag689.xml><?xml version="1.0" encoding="utf-8"?>
<p:tagLst xmlns:p="http://schemas.openxmlformats.org/presentationml/2006/main">
  <p:tag name="AS_UNIQUEID" val="1672"/>
</p:tagLst>
</file>

<file path=ppt/tags/tag690.xml><?xml version="1.0" encoding="utf-8"?>
<p:tagLst xmlns:p="http://schemas.openxmlformats.org/presentationml/2006/main">
  <p:tag name="AS_UNIQUEID" val="1673"/>
</p:tagLst>
</file>

<file path=ppt/tags/tag691.xml><?xml version="1.0" encoding="utf-8"?>
<p:tagLst xmlns:p="http://schemas.openxmlformats.org/presentationml/2006/main">
  <p:tag name="AS_UNIQUEID" val="1674"/>
</p:tagLst>
</file>

<file path=ppt/tags/tag692.xml><?xml version="1.0" encoding="utf-8"?>
<p:tagLst xmlns:p="http://schemas.openxmlformats.org/presentationml/2006/main">
  <p:tag name="AS_UNIQUEID" val="1675"/>
</p:tagLst>
</file>

<file path=ppt/tags/tag693.xml><?xml version="1.0" encoding="utf-8"?>
<p:tagLst xmlns:p="http://schemas.openxmlformats.org/presentationml/2006/main">
  <p:tag name="AS_UNIQUEID" val="1676"/>
</p:tagLst>
</file>

<file path=ppt/tags/tag694.xml><?xml version="1.0" encoding="utf-8"?>
<p:tagLst xmlns:p="http://schemas.openxmlformats.org/presentationml/2006/main">
  <p:tag name="AS_UNIQUEID" val="1677"/>
</p:tagLst>
</file>

<file path=ppt/tags/tag695.xml><?xml version="1.0" encoding="utf-8"?>
<p:tagLst xmlns:p="http://schemas.openxmlformats.org/presentationml/2006/main">
  <p:tag name="AS_UNIQUEID" val="1678"/>
</p:tagLst>
</file>

<file path=ppt/tags/tag696.xml><?xml version="1.0" encoding="utf-8"?>
<p:tagLst xmlns:p="http://schemas.openxmlformats.org/presentationml/2006/main">
  <p:tag name="AS_UNIQUEID" val="1679"/>
  <p:tag name="KSO_WM_BEAUTIFY_FLAG" val=""/>
</p:tagLst>
</file>

<file path=ppt/tags/tag697.xml><?xml version="1.0" encoding="utf-8"?>
<p:tagLst xmlns:p="http://schemas.openxmlformats.org/presentationml/2006/main">
  <p:tag name="AS_UNIQUEID" val="728"/>
  <p:tag name="KSO_WM_BEAUTIFY_FLAG" val=""/>
</p:tagLst>
</file>

<file path=ppt/tags/tag698.xml><?xml version="1.0" encoding="utf-8"?>
<p:tagLst xmlns:p="http://schemas.openxmlformats.org/presentationml/2006/main">
  <p:tag name="KSO_WM_SPECIAL_SOURCE" val="bdnull"/>
</p:tagLst>
</file>

<file path=ppt/tags/tag699.xml><?xml version="1.0" encoding="utf-8"?>
<p:tagLst xmlns:p="http://schemas.openxmlformats.org/presentationml/2006/main">
  <p:tag name="AS_UNIQUEID" val="1755"/>
</p:tagLst>
</file>

<file path=ppt/tags/tag700.xml><?xml version="1.0" encoding="utf-8"?>
<p:tagLst xmlns:p="http://schemas.openxmlformats.org/presentationml/2006/main">
  <p:tag name="AS_UNIQUEID" val="1756"/>
</p:tagLst>
</file>

<file path=ppt/tags/tag70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楷体"/>
        <a:ea typeface="楷体"/>
        <a:cs typeface="Arial"/>
        <a:font script="Jpan" typeface="ＭＳ Ｐゴシック"/>
        <a:font script="Hang" typeface="맑은 고딕"/>
        <a:font script="Hans" typeface="楷体"/>
        <a:font script="Hant" typeface="新細明體"/>
        <a:font script="Arab" typeface="楷体"/>
        <a:font script="Hebr" typeface="楷体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楷体"/>
        <a:font script="Uigh" typeface="Microsoft Uighur"/>
        <a:font script="Geor" typeface="Sylfaen"/>
      </a:majorFont>
      <a:minorFont>
        <a:latin typeface="楷体"/>
        <a:ea typeface="楷体"/>
        <a:cs typeface="Arial"/>
        <a:font script="Jpan" typeface="ＭＳ Ｐゴシック"/>
        <a:font script="Hang" typeface="맑은 고딕"/>
        <a:font script="Hans" typeface="楷体"/>
        <a:font script="Hant" typeface="新細明體"/>
        <a:font script="Arab" typeface="楷体"/>
        <a:font script="Hebr" typeface="楷体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楷体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楷体"/>
        <a:font script="Hant" typeface="新細明體"/>
        <a:font script="Arab" typeface="楷体"/>
        <a:font script="Hebr" typeface="楷体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楷体"/>
        <a:font script="Uigh" typeface="Microsoft Uighur"/>
        <a:font script="Geor" typeface="Sylfaen"/>
      </a:majorFont>
      <a:minorFont>
        <a:latin typeface="楷体"/>
        <a:ea typeface="楷体"/>
        <a:cs typeface="Arial"/>
        <a:font script="Jpan" typeface="ＭＳ Ｐゴシック"/>
        <a:font script="Hang" typeface="맑은 고딕"/>
        <a:font script="Hans" typeface="楷体"/>
        <a:font script="Hant" typeface="新細明體"/>
        <a:font script="Arab" typeface="楷体"/>
        <a:font script="Hebr" typeface="楷体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楷体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104</Paragraphs>
  <Slides>16</Slides>
  <Notes>9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4">
      <vt:lpstr>Arial</vt:lpstr>
      <vt:lpstr>Calibri</vt:lpstr>
      <vt:lpstr>楷体</vt:lpstr>
      <vt:lpstr>微软雅黑</vt:lpstr>
      <vt:lpstr>等线</vt:lpstr>
      <vt:lpstr>Calibri Light</vt:lpstr>
      <vt:lpstr>宋体</vt:lpstr>
      <vt:lpstr>Office Theme</vt:lpstr>
      <vt:lpstr>比一比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2024-09-20T10:21:25.166</cp:lastPrinted>
  <dcterms:created xsi:type="dcterms:W3CDTF">2024-09-20T02:21:25Z</dcterms:created>
  <dcterms:modified xsi:type="dcterms:W3CDTF">2024-09-20T02:21:27Z</dcterms:modified>
</cp:coreProperties>
</file>