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D951F2-55E2-4440-B8E3-D3D2CCD08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AB5B8D-C8E2-4993-8F74-C2C419CBD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664BCA-7B35-4BAA-8DA0-5EB9810960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C19EA4-7BF6-46E3-B70B-467619122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7E4F26-86B0-4579-B1BF-D392AF3D66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9BD97F-DE29-46BD-A81F-5AA8276A8D3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DB173D-AC71-4B42-A078-FA038A92F3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0B2CDB-74FA-489E-8F4D-5105C4E9C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B066A8-327B-4777-86A8-D0D70D111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5E67B3-D7BA-4BAD-B7F9-D74BE6BD2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38F29F-8078-4A32-8350-9771288ED5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113111004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项目管理六边形</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2024-02-01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项目管理概述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六边形之范围管理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六边形之时间管理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六边形之成本管理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六边形之质量管理</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风险管理在六边形中的体现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沟通管理在六边形中的实践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总结与展望</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项目管理概述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863" r="1186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项目管理是一种系统的管理方法，通过专门的临时性组织，对项目进行高效的计划、组织、指挥、协调、控制和评价，以实现项目全过程的动态管理和项目目标的综合协调与优化。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项目管理的目标是实现项目的质量、成本、进度等各个方面的最优控制，确保项目能够按照预定的计划顺利实施，并达到预期的效果和目标。</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项目管理在现代企业中具有极其重要的地位，它能够有效地提高企业的管理水平和效率，增强企业的竞争力和市场适应能力。</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项目管理广泛应用于各个行业和领域，如IT、建筑、制造、能源、交通等，适用于各种规模的项目，包括大型复杂项目和小型简单项目。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项目管理的重要性及应用领域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应用领域</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重要性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项目管理六边形是一种全新的项目管理理念和方法，它通过对项目管理过程中涉及的六个关键要素进行整合和优化，形成一个完整的项目管理框架和体系。</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提出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项目管理六边形的提出，为项目管理提供了一种更加全面、系统和科学的管理方法，有助于企业更好地实现项目目标，提高项目管理效率和质量，促进企业的可持续发展。同时，项目管理六边形也强调了项目管理中各个要素之间的相互联系和相互作用，有助于项目管理人员更好地把握项目管理的全局和细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项目管理六边形的提出与意义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六边形之范围管理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概念</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范围管理是指对项目包括什么与不包括什么的定义与控制过程，主要目的是确保项目团队和干系人对项目的可交付成果以及产生这些可交付成果所需的工作形成共同的理解。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作用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范围管理能够明确项目的边界，防止项目范围蔓延，确保项目按照预定的方向前进，最终实现项目目标。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范围管理的概念及作用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9131" b="9131"/>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在项目启动阶段，通过与干系人沟通，明确项目的目标、愿景和约束条件。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明确项目目标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根据项目章程、项目管理计划和其他相关信息，制定范围管理计划，明确如何定义、确认和控制项目范围。</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制定范围管理计划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将项目可交付成果和项目工作分解为较小的、更易于管理的组成部分，以便于更好地进行资源分配、进度安排和成本控制。</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创建工作分解结构（WBS）</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范围规划与定义过程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范围确认</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通过检查、审查等方式，确保已完成的项目可交付成果符合范围定义的要求，并获得干系人的正式验收。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范围控制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在项目执行过程中，监控项目范围的变化，对发生的变更进行管理和控制，确保项目范围不超出预定的边界。常用的范围控制方法包括变更控制系统和偏差分析。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持续改进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根据项目执行情况和干系人反馈，不断优化范围管理过程，提高项目管理的效率和效果。</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范围确认与控制方法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六边形之时间管理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明确目标</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设定清晰、具体、可衡量的项目目标。</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制定计划</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根据项目目标，制定详细的时间计划，包括任务分配、时间估算和优先级排序。</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监控进度</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实时跟踪项目进度，确保按计划进行，及时调整偏差。</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应对变化</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对不可预见的风险和变化进行预测和应对，减少时间浪费。</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时间管理的核心要素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活动清单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网络图</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关键路径法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三点估算</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活动排序与估算方法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列出所有项目活动，明确活动间的依赖关系。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确定关键路径，即影响项目完成时间的关键活动序列。</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使用时间网络图展示活动顺序和持续时间。</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结合最乐观、最可能和最悲观时间估算，计算活动持续时间。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使用甘特图展示项目进度计划，直观反映任务开始和结束时间。</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甘特图</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设定关键里程碑节点，监控项目进度是否符合预期。</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里程碑计划</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通过比较计划价值、挣得价值和实际成本，评估项目进度和成本绩效。</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挣值管理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定期召开项目进度审查会议，讨论进度问题并制定改进措施。</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定期审查</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进度计划制定与监控手段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04</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六边形之成本管理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成本管理的目标与原则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确保项目在批准的预算内完成，实现项目经济效益最大化。</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全面控制、动态管理、责权利相结合、开源与节流相结合。</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9995" r="1999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注重历史数据积累，提高估算准确性；关注市场动态，及时调整预算；充分利用软件工具，提高编制效率。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成本估算方法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类比估算、参数估算、三点估算等。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预算编制步骤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收集资料、确定预算定额、计算工程量、套用预算定额单价、计算措施费用、汇总得出总造价。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成本估算与预算编制技巧</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https://d.book118.com/595113111004011114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2024-09-20T23:22:44.503</cp:lastPrinted>
  <dcterms:created xsi:type="dcterms:W3CDTF">2024-09-20T15:22:44Z</dcterms:created>
  <dcterms:modified xsi:type="dcterms:W3CDTF">2024-09-20T15:22:46Z</dcterms:modified>
</cp:coreProperties>
</file>