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1FF41B-1F67-4B58-87E8-03037B12F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5A6D3D-9723-4B80-B7A6-3C67523B4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421AE6-084A-4D6C-902C-78EC94D2F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6297A5-5E51-4776-99DE-38255ECE3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BC76BE-EFF5-431D-9299-73F8FDB86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BAF80C-2A04-4F32-9CB2-2A5A5039D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77386E-6AB7-431D-924A-C9C4AB3FB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E48981-0FB4-429D-8474-EE4BE1CB4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F53509-7FCC-451B-B2EA-0B1422281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F57048-304D-4902-9271-6BA81A8A3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F67E53-9DC5-4E21-8629-CBB6ED9C1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11331311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工业电气设备调试与维护的最新进展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工业电气设备概述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调试技术与方法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维护策略与手段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最新进展及挑战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工业电气设备概述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180" r="3218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工业电气设备是指在工业生产过程中，用于实现电能传输、分配、控制、保护及转换等功能的设备总称。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根据功能和应用领域，工业电气设备可分为配电设备、控制设备、保护设备、自动化设备、照明设备等。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工业电气设备经历了从简单到复杂、从单一到多元化的发展历程，随着科技的不断进步，工业电气设备的性能不断提高，功能不断完善。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当前，工业电气设备已经广泛应用于各个领域，如能源、交通、制造、建筑等，为工业生产的自动化、智能化提供了有力支持。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随着工业生产的不断发展，对工业电气设备的需求不断增加，特别是在新能源、智能制造等新兴领域，对高性能、高可靠性的工业电气设备的需求更加迫切。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未来，工业电气设备将朝着智能化、网络化、绿色化等方向发展，同时，对于设备的调试与维护也将更加注重专业化、精细化。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813" r="258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市场需求与趋势分析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调试技术与方法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使用万用表、示波器等工具对电路进行电压、电流、电阻等参数的测量，以判断电路是否正常工作。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电气测量法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替换法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直观检查法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在怀疑某个元器件出现故障时，用好的元器件替换掉，观察电路是否能正常工作。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通过直接观察电路板的元器件是否有明显损坏、变色、变形等现象来判断故障。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传统调试技术回顾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智能化调试技术介绍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基于专家系统的调试技术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利用专家系统对电路故障进行诊断，根据专家经验知识库对故障进行定位和修复。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基于神经网络的调试技术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通过训练神经网络模型，使其能够学习并识别电路的正常和异常模式，从而实现故障检测和定位。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基于虚拟仪器的调试技术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利用虚拟仪器技术，可以在计算机上模拟实际仪器的功能和操作，方便进行远程调试和数据分析。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制定详细的调试计划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在开始调试之前，制定详细的调试计划，明确调试目标、步骤、所需资源和时间等。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将复杂的电路系统划分为多个模块，分别对每个模块进行调试，提高调试效率。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详细记录调试过程中的数据和信息，以便后续分析和总结经验教训。同时，利用数据分析工具对调试数据进行深入挖掘和分析，发现潜在问题和改进点。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积极引进先进的调试工具和技术，如智能化调试技术、远程调试技术等，提高调试的准确性和效率。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采用模块化调试方法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强化调试过程中的数据记录与分析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引入先进的调试工具和技术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调试流程优化与实践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维护策略与手段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https://d.book118.com/595113313110011103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2024-09-12T14:13:40.464</cp:lastPrinted>
  <dcterms:created xsi:type="dcterms:W3CDTF">2024-09-12T06:13:40Z</dcterms:created>
  <dcterms:modified xsi:type="dcterms:W3CDTF">2024-09-12T06:13:42Z</dcterms:modified>
</cp:coreProperties>
</file>