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D629-B38C-406C-8A21-AB4D0E09B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26152-A6B5-4FF7-BA39-29BF3E93B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D79A1-C60A-40D0-AE90-696FF3F64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B737C-2918-48A2-91C2-48AA1E355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31265-A9EE-4966-B17D-130E62A5E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DEE65-0A22-4C44-9C99-9F63A73A3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C7F2E-DFF3-4E9D-AC24-CC2B33B76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3913B-D5E8-44A9-838F-EF8DBDFAD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5FB4E-6A08-413B-B9A2-31B56D149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72540-C0DA-49B0-A577-162627CF0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5F72F-C271-4511-BE86-AF316052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13341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监盘工作内容和要求\n## 1.监盘工作的基本概念与重要性\n### 1.1监盘工作的定义及其目的\n### 1.2监盘工作的重要性及对企业的影响\n### 1.3监盘工作的适用范围和行业特点\n## 2.监盘工作的具体内容\n### 2.1生产过程中的监盘要点和方法\n### 2.2库存管理的监盘要点和方法\n### 2.3质量控制的监盘要点和方法\n## 3.监盘工作的要求与标准\n### 3.1监盘人员的素质和能力要求\n### 3.2监盘工作的流程与规范\n### 3.3监盘工作的考核与评价标准\n## 4.监盘工作的技巧与案例分析\n### 4.1监盘工作的技巧与经验分享\n### 4.2成功的监盘案例分析\n### 4.3监盘工作的问题与改进措施\n## 5.监盘工作的未来发展趋势\n### 5.1监盘工作的信息化与技术化趋势\n### 5.2监盘工作与供应链管理的融合\n### 5.3监盘工作在企业持续发展中的重要性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监盘工作内容和要求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监盘工作的基本概念与重要性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监盘工作是指对生产、库存和质量等环节进行监督和管理的过程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确保生产过程中的各个环节正常运行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监控库存管理的准确性和及时性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控制产品质量，确保符合标准和要求</a:t>
                </a:r>
                <a:endParaRPr/>
              </a:p>
            </p:txBody>
          </p:sp>
        </p:grpSp>
        <p:grpSp>
          <p:nvGrpSpPr>
            <p:cNvPr id="15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监盘工作的目的是提高生产效率、降低生产成本和保证产品质量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通过监督和管理，发现生产过程中的问题，及时进行整改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监控库存管理，避免库存积压和缺货现象，降低库存成本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控制产品质量，提高产品的市场竞争力和顾客满意度</a:t>
                </a:r>
                <a:endParaRPr/>
              </a:p>
            </p:txBody>
          </p: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监盘工作的定义及其目的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监盘工作对企业的发展具有重要意义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提高生产效率，缩短生产周期，降低生产成本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准确掌握库存情况，避免库存积压和缺货现象，降低库存成本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保证产品质量，提高产品的市场竞争力和顾客满意度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监盘工作对企业的影响主要体现在以下几个方面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提高企业的管理水平和管理效率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降低企业的运营成本和风险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提高企业的市场竞争力和品牌形象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监盘工作的重要性及对企业的影响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监盘工作适用于各种生产、库存和质量控制环节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制造业：生产过程中的原材料、半成品和成品的监盘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零售业：库存管理和销售环节的监盘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服务业：服务质量和工作流程的监盘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监盘工作在不同行业的特点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制造业：关注生产过程中的设备运行、原材料使用和产品质量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零售业：关注库存管理、销售记录和顾客满意度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服务业：关注服务质量、工作流程和客户反馈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监盘工作的适用范围和行业特点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监盘工作的具体内容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生产过程中的监盘要点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设备运行：确保设备正常运行，避免故障和停机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原材料使用：监控原材料的使用情况，避免浪费和短缺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产品质量：控制产品质量，确保符合标准和要求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生产过程中的监盘方法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定期巡查：对生产现场进行定期巡查，发现问题及时整改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数据分析：收集和分析生产数据，发现生产过程中的问题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与员工沟通：与生产员工进行沟通，了解生产过程中的实际情况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生产过程中的监盘要点和方法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库存管理的监盘要点和方法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库存管理的监盘要点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库存数量：确保库存数量的准确性和及时性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库存质量：监控库存质量，避免不合格产品入库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库存安全：确保库存的安全性和完整性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库存管理的监盘方法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定期盘点：对库存进行定期盘点，核对库存数据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库存记录：建立完善的库存记录，确保数据的准确性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与供应商沟通：与供应商进行沟通，了解库存供应情况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质量控制的监盘要点和方法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质量控制的监盘要点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质量标准：确保产品质量符合标准和要求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质量检测：对产品质量进行检测，发现问题及时整改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质量记录：建立完善的质量记录，确保数据的准确性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质量控制的监盘方法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质量检验：对产品生产过程中的质量进行检验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质量统计：收集和分析质量数据，发现质量问题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与质量部门沟通：与质量部门进行沟通，了解质量控制的实际情况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监盘工作的要求与标准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监盘人员需要具备一定的专业知识和工作经验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熟悉生产、库存和质量控制环节的工作流程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具备一定的管理能力和沟通协调能力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监盘人员需要具备责任心和职业道德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对监盘工作负责，发现问题及时整改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遵守职业道德，公平公正地进行监盘工作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监盘人员的素质和能力要求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https://d.book118.com/595113341042011112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监盘工作内容和要求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2024-09-18T10:11:11.254</cp:lastPrinted>
  <dcterms:created xsi:type="dcterms:W3CDTF">2024-09-18T02:11:11Z</dcterms:created>
  <dcterms:modified xsi:type="dcterms:W3CDTF">2024-09-18T02:11:13Z</dcterms:modified>
</cp:coreProperties>
</file>