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39334-904D-4370-9D07-B1A33C3F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80121-7DF6-40C0-96A4-685BF4815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BD336-86B2-4A6E-B4DB-BAC7F21B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7D8AD-9DD3-4324-8706-900B711CF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BC0C6-4729-4C13-BA10-1F35A3B0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F15117-6BE2-4E99-A4D5-AB1EC7B3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A0C65-12B8-44BA-8B73-D1166EF8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66B2E-43A0-4ED7-81B3-98F785FD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7118C-5727-4B72-9EC7-1FBBCA35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59FF9-7D54-42B3-8BAB-2D44B3B8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1FE81-816E-4D95-A7F7-2193734B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230400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互联网安全课件企业安全教育课件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企业内部网络安全防护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指通过采取各种技术和管理措施，确保计算机网络系统的保密性、完整性、可用性、可控性和可审查性。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随着互联网技术的迅速发展和广泛应用，网络安全问题日益突出，已成为影响国家安全、社会稳定和经济发展的重大挑战。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包括病毒、蠕虫、木马、勒索软件、钓鱼攻击、DDoS攻击等。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网络攻击可能导致数据泄露、系统瘫痪、财务损失、声誉受损等严重后果，甚至威胁国家安全和社会稳定。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常见网络攻击手段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我国已出台《网络安全法》、《数据安全法》等一系列法律法规，对网络安全提出了严格要求。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企业应遵守相关法律法规和标准要求，建立健全网络安全管理制度和技术防护措施，确保网络系统的安全稳定运行。同时，还应加强对员工的网络安全教育和培训，提高全员网络安全意识和技能水平。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企业内部网络安全防护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网络架构设计与优化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遵循安全性、可用性、可扩展性、可管理性等原则，确保网络架构满足业务需求。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关键组件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包括核心交换机、汇聚交换机、接入交换机、路由器、防火墙等，确保设备性能满足要求。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合理规划网络拓扑结构，减少单点故障风险；实施网络冗余设计，提高网络可用性；采用负载均衡技术，提升网络性能。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根据企业实际需求选择适合的防火墙产品，如硬件防火墙、软件防火墙等。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制定详细的防火墙规则，包括访问控制列表（ACL）、网络地址转换（NAT）、端口映射等，确保网络安全。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定期评估和调整防火墙策略，以适应业务发展和安全需求变化。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部署入侵检测系统（IDS）或入侵防御系统（IPS），实时监测网络流量和事件，发现潜在威胁。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收集并分析网络设备、系统及应用日志，以便及时发现异常行为和攻击痕迹。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建立应急响应机制，制定详细的应急处理流程，确保在发生安全事件时能够迅速响应并妥善处理。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入侵检测与防范技术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采用单钥密码系统，加密和解密使用相同密钥，如AES、DES等算法。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采用双钥密码系统，加密和解密使用不同密钥，如RSA、ECC等算法。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结合对称和非对称加密技术，保证数据安全性和加密效率。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混合加密技术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多重备份存储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采用多种存储介质和备份方式，确保数据备份的可靠性和可用性。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根据数据重要性和更新频率，制定合理的数据备份周期和策略。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制定详细的数据恢复流程和计划，以便在发生意外情况时快速恢复数据。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https://d.book118.com/595123040041011103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2024-09-12T11:05:18.277</cp:lastPrinted>
  <dcterms:created xsi:type="dcterms:W3CDTF">2024-09-12T03:05:18Z</dcterms:created>
  <dcterms:modified xsi:type="dcterms:W3CDTF">2024-09-12T03:05:20Z</dcterms:modified>
</cp:coreProperties>
</file>