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F2B1E-AA26-4FC3-B963-42FB044A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8B74D-129C-4152-B5CA-5E045C31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917FD-57BD-4B12-8C37-396F5E5AC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272BC-A426-4F2D-B7A5-A20EEAA9F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0815A-B9F0-40D5-8E40-E2D4EC7B7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44594-D496-488D-85CD-DC8F395B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DEC0A8-B4B2-4C5D-81C7-FCBDD3A0E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24DD8-4BAD-4AB0-8ECE-5BB03D669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B3E24-640D-48EB-A8DA-D20BBBF46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E2166-D764-4EB2-860F-72997A11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D639D-46CD-4DEA-85E0-580AB78A2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2413302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商业分析的数据可视化和报告设计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商业分析数据可视化的重要性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商业分析数据可视化的工具和技术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商业分析报告的设计原则和技巧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商业分析数据可视化和报告设计的案例分析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商业分析数据可视化和报告设计的未来趋势和发展方向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商业分析数据可视化的重要性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数据可视化对商业决策的影响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提升决策效率：通过直观的数据展示，帮助决策者更快地理解数据，从而做出更高效的决策。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增强数据可靠性：数据可视化可以更准确地传达信息，避免数据解读的误差，提高数据的可靠性。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发现潜在趋势：通过数据可视化，可以更容易地发现数据中的趋势和模式，从而为商业决策提供更有价值的洞察。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促进团队协作：数据可视化可以让团队成员更方便地理解和共享数据，从而促进团队协作，提高工作效率。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数据可视化的优势和作用</a:t>
            </a:r>
            <a:endParaRPr lang="zh-CN" altLang="en-US"/>
          </a:p>
        </p:txBody>
      </p:sp>
      <p:sp>
        <p:nvSpPr>
          <p:cNvPr id="10490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辅助决策：数据可视化可以帮助决策者更好地理解数据，从而做出更准确的决策。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增强沟通效果：通过数据可视化，可以更清晰地向他人传达数据信息，增强沟通效果。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直观展示数据：通过图形、图表等方式直观展示数据，便于理解。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突出重点：通过数据可视化，可以突出数据中的重点和趋势，便于发现规律。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数据可视化的应用场景</a:t>
            </a:r>
            <a:endParaRPr lang="zh-CN" altLang="en-US"/>
          </a:p>
        </p:txBody>
      </p:sp>
      <p:sp>
        <p:nvSpPr>
          <p:cNvPr id="1049086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0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商业决策支持：通过数据可视化，帮助企业做出更明智的商业决策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销售预测：通过数据可视化，预测未来的销售趋势，为销售策略提供依据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客户分析：通过数据可视化，分析客户的行为和偏好，为产品设计和营销策略提供参考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供应链优化：通过数据可视化，优化供应链管理，降低成本和提高效率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4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市场趋势分析：通过数据可视化，分析市场趋势和竞争对手情况，为企业战略制定提供支持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商业分析数据可视化的工具和技术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可视化工具的选择和使用</a:t>
            </a:r>
            <a:endParaRPr lang="zh-CN" altLang="en-US"/>
          </a:p>
        </p:txBody>
      </p:sp>
      <p:sp>
        <p:nvSpPr>
          <p:cNvPr id="104921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可视化工具的种类：Excel、Tableau、Power BI等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选择合适的可视化工具：根据数据类型、分析需求和数据量等因素进行选择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可视化工具的使用技巧：掌握数据可视化技巧，提高分析效果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可视化工具的优缺点：了解不同工具的优缺点，根据实际需求进行选择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数据可视化的技术实现方式</a:t>
            </a:r>
            <a:endParaRPr lang="zh-CN" altLang="en-US"/>
          </a:p>
        </p:txBody>
      </p:sp>
      <p:sp>
        <p:nvSpPr>
          <p:cNvPr id="10492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数据可视化的技术实现方式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数据可视化的工具介绍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数据可视化的技术原理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数据可视化的应用场景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数据可视化的最佳实践</a:t>
            </a:r>
            <a:endParaRPr lang="zh-CN" altLang="en-US"/>
          </a:p>
        </p:txBody>
      </p:sp>
      <p:sp>
        <p:nvSpPr>
          <p:cNvPr id="10493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选择合适的图表类型：根据数据特点和需求选择合适的图表类型，如折线图、柱状图、饼图等。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图表简洁明了：避免在图表中添加过多的元素和细节，保持图表的简洁明了，突出重点数据。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数据来源和准确性：确保数据来源可靠，数据准确无误，避免因数据错误导致分析结果偏差。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色彩搭配：使用清晰、对比度高的色彩搭配，使数据可视化更加醒目和易于理解。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商业分析报告的设计原则和技巧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https://d.book118.com/595124133023011100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商业分析的数据可视化和报告设计</vt:lpstr>
      <vt:lpstr>目录</vt:lpstr>
      <vt:lpstr>单击添加章节标题</vt:lpstr>
      <vt:lpstr>商业分析数据可视化的重要性</vt:lpstr>
      <vt:lpstr>数据可视化对商业决策的影响</vt:lpstr>
      <vt:lpstr>数据可视化的优势和作用</vt:lpstr>
      <vt:lpstr>数据可视化的应用场景</vt:lpstr>
      <vt:lpstr>商业分析数据可视化的工具和技术</vt:lpstr>
      <vt:lpstr>可视化工具的选择和使用</vt:lpstr>
      <vt:lpstr>数据可视化的技术实现方式</vt:lpstr>
      <vt:lpstr>数据可视化的最佳实践</vt:lpstr>
      <vt:lpstr>商业分析报告的设计原则和技巧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2024-09-07T20:06:19.239</cp:lastPrinted>
  <dcterms:created xsi:type="dcterms:W3CDTF">2024-09-07T12:06:19Z</dcterms:created>
  <dcterms:modified xsi:type="dcterms:W3CDTF">2024-09-07T12:06:21Z</dcterms:modified>
</cp:coreProperties>
</file>