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D7503-16B5-4516-9ACF-FD8837D70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BD4CB-D0DF-4078-A81E-5ED16A78B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81E75-B32E-4DAA-9F16-0A1323AA5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A9CA6-6934-43E4-8FA3-DAA91C3DA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F78711-60E9-425B-B3F2-CE5815B64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92BDAD-ED26-4BA7-A220-1FFB5BF22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AE3BC0-758A-464D-83C8-EA40473CC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4E050-0825-46F5-97F5-BD71B48BB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B799A-3B81-4FE6-AA68-E8CD7D4C3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B7E15-1378-4577-B570-249E5037E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7D281-1CF0-4806-A598-77AB3350E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130323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小儿急性滑膜炎PPT课件护理查房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急性滑膜炎概述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小儿急性滑膜炎的特点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治疗进展与展望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预防与保健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急性滑膜炎概述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89" r="342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急性滑膜炎是一种关节滑膜的炎症反应，通常由创伤、感染或免疫因素引起。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发病急，病程短，主要表现为关节肿胀、疼痛和活动受限。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常见病因包括创伤、感染、免疫系统异常等。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炎症反应导致滑膜细胞增生、渗出增加和关节液积聚，进一步引发关节肿胀、疼痛等症状。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083" b="2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关节肿胀、疼痛、活动受限，局部皮温升高，关节周围肌肉紧张等。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结合病史、体格检查和必要的实验室检查进行诊断，如血沉、C反应蛋白等炎症指标升高，关节穿刺可抽出炎性滑液。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小儿急性滑膜炎的特点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小儿急性滑膜炎可能与病毒感染有关，如流感病毒、EB病毒等，这些病毒可能引起关节滑膜的炎症反应。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免疫系统异常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小儿免疫系统发育尚未完善，容易发生免疫系统异常，导致关节滑膜炎症反应。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外伤或过度运动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关节外伤或过度运动可能导致滑膜损伤，引发急性滑膜炎。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症状与体征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小儿急性滑膜炎的典型表现为关节肿胀，通常在膝关节、髋关节等大关节出现。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患儿会感到关节疼痛，尤其是在活动时疼痛加剧。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由于关节肿胀和疼痛，患儿可能会出现活动受限，如难以弯曲或伸直关节。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部分患儿可能会出现发热，但通常体温不会过高。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关节肿胀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活动受限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根据患儿的症状、体征和实验室检查，如血常规、血沉、C反应蛋白等，可以诊断小儿急性滑膜炎。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需要与其他引起关节肿胀和疼痛的疾病进行鉴别，如风湿性关节炎、化脓性关节炎、关节结核等。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https://d.book118.com/595130323032011040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2024-08-31T01:28:01.671</cp:lastPrinted>
  <dcterms:created xsi:type="dcterms:W3CDTF">2024-08-30T17:28:01Z</dcterms:created>
  <dcterms:modified xsi:type="dcterms:W3CDTF">2024-08-30T17:28:03Z</dcterms:modified>
</cp:coreProperties>
</file>