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49EB1-D8FB-4E65-934D-35EC3600A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A3CA4-4CFA-49FD-9F7E-03556EF0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AFF9D-4C93-4A09-A5AF-B501C124C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C998E-6A8E-408E-84FD-416C8B2CA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F6AC6-D28D-4EC6-A1C4-07F71CD0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CC918-2425-4F01-B7B7-60272F185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512CD-94B9-4B43-BD49-8D031EDB7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94163-70CE-4C2E-8FFD-B31BE7FB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8A791-A4BA-404F-A373-9627041C9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2D88B-CE89-4E76-B223-43C17551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5244F-5994-4022-BD65-9ED4BA45B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331201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企业网络营销现状调研报告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企业网络营销现状概述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企业网络营销策略分析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企业网络营销的挑战与机遇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企业网络营销案例分析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了解企业网络营销的最新趋势和策略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分析企业在网络营销方面的成功经验和挑战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为企业提供有针对性的建议和解决方案，以提升网络营销效果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涉及不同行业、规模和地区的企业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问卷调查、深度访谈、案例分析和数据分析相结合的方式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收集企业在网络营销方面的数据和信息，包括网站建设、社交媒体营销、搜索引擎优化、内容营销等方面的数据和信息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对收集到的数据和信息进行深入分析，挖掘企业在网络营销方面的特点和规律，为企业提供有针对性的建议和解决方案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企业网络营销现状概述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网络营销具有全球性、交互性、实时性、多媒体性和低成本等特点，能够实现精准定位和个性化服务，提高营销效果和客户满意度。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网络营销的定义和特点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企业开始建立网站，发布产品信息，通过电子邮件进行营销推广。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企业开始运用搜索引擎优化（SEO）、关键词广告等手段提高网站流量和曝光率。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297" r="42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企业运用社交媒体、内容营销、移动营销等多种手段，实现线上线下整合营销，提高客户体验和忠诚度。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网络营销已成为企业营销战略的重要组成部分，越来越多的企业开始加大在网络营销方面的投入。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社交媒体在企业的网络营销中扮演着越来越重要的角色，通过社交媒体平台发布内容、与客户互动，提高品牌知名度和用户粘性。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随着移动互联网的普及，移动营销成为企业网络营销的重要趋势，企业开始注重移动端的用户体验和功能优化。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内容营销成为企业网络营销的核心手段之一，通过创造有价值的内容吸引潜在客户，提高转化率和客户满意度。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企业网络营销的现状分析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企业网络营销策略分析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明确产品的目标市场和消费者群体，根据消费者需求进行产品设计和功能优化。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通过创新和差异化，使产品在市场上具有独特性和竞争优势。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确保产品的高品质和可靠性，赢得消费者的信任和忠诚度。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根据产品的成本和预期利润制定价格，确保产品价格的合理性和竞争力。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根据市场需求和竞争情况制定价格，以适应市场变化和消费者心理。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根据产品的独特价值和消费者感知的价值制定价格，提供物有所值的产品。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https://d.book118.com/595133120110011110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2024-09-15T11:16:48.591</cp:lastPrinted>
  <dcterms:created xsi:type="dcterms:W3CDTF">2024-09-15T03:16:48Z</dcterms:created>
  <dcterms:modified xsi:type="dcterms:W3CDTF">2024-09-15T03:16:50Z</dcterms:modified>
</cp:coreProperties>
</file>