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FD3BA-7ACA-4EFC-9E3D-CF861146B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C33D6-69BB-4614-B1D2-8B0E1879D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8A205-5233-4B4A-AD28-FC414B1A2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DA530-40FD-4400-95E5-646A63511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BD2503-7AB4-489F-843A-B7A0A45AA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11F9A3-BDCF-4922-BFCD-8329CCCD4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4CD394-F826-481C-AEEA-4CDD78DFB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7F3BF-0A7C-43F3-8EB5-6A8744A3E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D31E9-B0BF-46F8-AAE4-F8D2BCA78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52FCB-D19D-479E-B58F-29177E73F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FF066-73E7-4D6C-A323-25D33E14F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134321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分级护理查房PPT\n## 1.分级护理查房的基本概念与重要性\n### 1.1分级护理查房的定义与目的\n### 1.2分级护理查房在临床护理中的应用\n### 1.3分级护理查房对患者护理质量的影响\n## 2.分级护理查房的分类与实施方法\n### 2.1分级护理查房的分类依据与等级划分\n### 2.2分级护理查房的实施步骤与方法\n### 2.3分级护理查房的时间安排与人员配置\n## 3.分级护理查房的内容与重点\n### 3.1分级护理查房的患者评估与护理计划制定\n### 3.2分级护理查房的护理措施执行与监督\n### 3.3分级护理查房的患者教育与康复指导\n## 4.分级护理查房的质量控制与持续改进\n### 4.1分级护理查房的质量评价标准与方法\n### 4.2分级护理查房的反馈与改进措施\n### 4.3分级护理查房的信息管理与数据分析\n## 5.分级护理查房的经典案例与实践分享\n### 5.1分级护理查房的成功案例分析\n### 5.2分级护理查房中的问题与教训\n### 5.3分级护理查房的未来发展趋势与挑战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分级护理查房PPT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分级护理查房的基本概念与重要性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分级护理查房是一种临床护理工作模式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，制定相应的护理计划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提高患者护理质量和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分级护理查房的核心目的是确保患者安全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及时发现和解决患者护理问题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分级护理查房的定义与目的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分级护理查房适用于各种类型医院和护理单元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综合医院、专科医院、社区医院等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内科、外科、儿科、妇产科等护理单元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分级护理查房可以提高护理工作效率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明确护理人员职责和工作重点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优化护理工作流程和资源配置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减少护理差错和事故的发生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分级护理查房在临床护理中的应用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分级护理查房有助于提高患者护理质量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个性化护理计划，满足患者需求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提高护理措施的执行力度和效果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加强患者教育和康复指导，促进患者康复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分级护理查房可以降低患者并发症发生率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早期发现患者潜在护理问题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及时调整护理计划和措施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减少患者并发症的发生风险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分级护理查房对患者护理质量的影响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分级护理查房的分类与实施方法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分级护理查房根据患者病情严重程度和护理需求进行分类</a:t>
                </a:r>
                <a:endParaRPr/>
              </a:p>
            </p:txBody>
          </p:sp>
          <p:sp>
            <p:nvSpPr>
              <p:cNvPr id="2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一般护理：病情稳定，护理需求较低的患者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重点护理：病情较重，护理需求较高的患者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特级护理：病情危重，需要严密监测和紧急处理的患者</a:t>
                </a:r>
                <a:endParaRPr/>
              </a:p>
            </p:txBody>
          </p:sp>
        </p:grpSp>
        <p:grpSp>
          <p:nvGrpSpPr>
            <p:cNvPr id="23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分级护理查房的等级划分可以动态调整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根据患者病情变化和护理需求调整护理等级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保证患者护理质量和安全</a:t>
                </a:r>
                <a:endParaRPr/>
              </a:p>
            </p:txBody>
          </p:sp>
          <p:sp>
            <p:nvSpPr>
              <p:cNvPr id="23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分级护理查房的分类依据与等级划分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分级护理查房的实施步骤与方法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分级护理查房的实施步骤包括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评估、计划、执行、监督、评价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评估：对患者进行全面评估，了解患者病情和护理需求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计划：根据评估结果制定个性化护理计划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执行：按照护理计划实施护理措施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监督：对护理措施执行情况进行监督和指导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评价：对护理效果进行评价，总结经验教训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分级护理查房的方法可以采用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多样化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床边查房、小组查房、个案查房等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结合护理信息系统和护理管理软件进行查房</a:t>
            </a:r>
            <a:endParaRPr/>
          </a:p>
        </p:txBody>
      </p:sp>
      <p:cxnSp>
        <p:nvCxnSpPr>
          <p:cNvPr id="24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分级护理查房的时间安排与人员配置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分级护理查房的时间安排要科学合理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保证护理人员有足够的时间进行查房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避免影响患者休息和治疗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分级护理查房的人员配置要充足合理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根据患者护理需求配置护理人员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保证护理人员具备相应的临床技能和专业知识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分级护理查房的内容与重点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分级护理查房的患者评估与护理计划制定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分级护理查房要对患者进行全面评估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了解患者病情、生命体征、心理状况等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评估患者护理需求和生活自理能力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根据评估结果制定个性化护理计划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制定护理目标和工作重点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安排护理人员和护理工作时间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https://d.book118.com/595134321023011111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分级护理查房PPT</vt:lpstr>
      <vt:lpstr>分级护理查房的基本概念与重要性</vt:lpstr>
      <vt:lpstr>PowerPoint Presentation</vt:lpstr>
      <vt:lpstr>PowerPoint Presentation</vt:lpstr>
      <vt:lpstr>PowerPoint Presentation</vt:lpstr>
      <vt:lpstr>分级护理查房的分类与实施方法</vt:lpstr>
      <vt:lpstr>PowerPoint Presentation</vt:lpstr>
      <vt:lpstr>PowerPoint Presentation</vt:lpstr>
      <vt:lpstr>PowerPoint Presentation</vt:lpstr>
      <vt:lpstr>分级护理查房的内容与重点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2024-09-16T18:52:25.822</cp:lastPrinted>
  <dcterms:created xsi:type="dcterms:W3CDTF">2024-09-16T10:52:25Z</dcterms:created>
  <dcterms:modified xsi:type="dcterms:W3CDTF">2024-09-16T10:52:27Z</dcterms:modified>
</cp:coreProperties>
</file>