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540C-8CC6-407B-875A-6E2612A2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B9EEA-4DC2-48BD-981B-99E6292F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200DC-E352-4338-9478-DD0DDF78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9B4B0-E5AF-4DE9-A826-2A497CD5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722FD-361A-4910-9EF4-49CB07979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BC4D5-23B0-43BB-9A1F-9B48EDE1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51107-74DA-449E-B2D3-9E13A040C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4B99-A0B2-4711-A900-90D0DFAD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0E666-9B90-4FDD-A858-8E5C76037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72553-436E-470A-867C-96E6A902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59EA5-9470-4E7E-944E-F8B10629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410433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应急预案的编制要求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2023-11-25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应急预案编制准备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应急预案编制程序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应急预案实施与演练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应急预案评估与修订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为应对突发事件或紧急情况提供指导和预案，以便在紧急情况下能够迅速、有效地响应，最大程度地减少损失和伤害。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应急预案的编制是预防和应对突发事件的重要环节，对于保障公众安全、维护社会稳定具有重要意义。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编制依据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国家相关法规、标准和技术规范；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地方政府有关应急预案的规定和要求；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相关行业和领域的应急预案编制指南。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本应急预案适用于本单位或本地区的突发事件或紧急情况；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本应急预案适用于不同类型的突发事件或紧急情况，如自然灾害、事故灾难、公共卫生事件等。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应急预案编制准备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组建由相关领域专家、管理人员、技术人员等组成的应急预案编制队伍，确保预案的专业性和实用性。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明确编制队伍中各成员的职责和分工，确保预案编制工作的顺利进行。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应急预案编制队伍组建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识别可能引发突发事件的各种危险源，包括物理、化学、生物、社会、环境等方面。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对危险源可能造成的风险进行评估，确定风险等级和影响范围，为制定应对措施提供依据。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收集与应急预案相关的资料和信息，包括历史事件、同行业案例、法律法规等。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对可能发生突发事件的现场进行勘查，了解现场环境、设施、人员等情况，为制定应对措施提供现场依据。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资料收集与现场勘查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应急预案编制程序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确定重点与优先级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针对可能发生的突发事件，确定预案编制的重点和优先级，以确保关键环节得到充分关注。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确定编制目的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明确预案编制的目的和意义，以及为应对突发事件所需达到的目标。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制定编制计划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根据目的和目标，制定详细的编制计划，包括任务分工、时间安排、资源分配等。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对收集到的信息进行深入分析，评估可能发生的突发事件及其影响程度，为预案编制提供依据。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广泛收集与突发事件相关的信息，包括历史案例、风险评估结果、专家意见等。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根据评估结果，制定相应的应对措施，包括应急组织、通讯联络、现场处置、后期处理等方面。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征求意见与修改完善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将预案文本提交给相关专家和利益相关者，征求意见并根据反馈进行修改完善。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编写预案文本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将应对措施整理成具体的预案文本，包括预案启动条件、响应流程、终止条件等。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邀请相关领域的专家组成评审组，对预案进行全面评审，提出修改意见和建议。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组织评审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58" r="22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根据评审组的意见和建议，对预案进行修改和完善，确保预案的针对性和可操作性。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修改完善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将修改后的预案正式发布实施，同时加强宣传教育和培训工作，提高应急响应能力。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预案评审与修改完善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https://d.book118.com/595141043314011101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2024-09-10T10:58:37.021</cp:lastPrinted>
  <dcterms:created xsi:type="dcterms:W3CDTF">2024-09-10T02:58:37Z</dcterms:created>
  <dcterms:modified xsi:type="dcterms:W3CDTF">2024-09-10T02:58:38Z</dcterms:modified>
</cp:coreProperties>
</file>