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E72DF-AEC7-4205-8251-A8C54AFE7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563C17-3E39-4CF0-90D1-4403C9660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5997FD-7844-481C-AADD-98BE61C50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0C2DB2-3F4B-4CD6-ABAA-A11FA4D2F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66E7D3-BF14-4159-B6E0-4FC10B51E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23F86D-987F-4E16-81E4-6C18DB7D0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67D786-A526-460E-A81B-93BBA35F2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5C2A36-2581-4D45-B3B5-18F4F38E1A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2584D9-6AE2-4BA0-857C-7FFB09A9C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E2ADCC-805E-4A8E-A84F-80D397AA9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AC27ED-26FE-42BE-B4D9-28C54FAAB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20014404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家庭理财与个人幸福感的关系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家庭理财的重要性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个人幸福感的定义与影响因素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家庭理财与个人幸福感的关联性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如何通过家庭理财提升个人幸福感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家庭理财的挑战与解决方案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结论：家庭理财与个人幸福感的相互影响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家庭理财的重要性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8112224" y="2039620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613445" y="2043430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19299" y="2043430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225155" y="2043430"/>
            <a:ext cx="342900" cy="342900"/>
          </a:xfrm>
          <a:prstGeom prst="ellipse">
            <a:avLst/>
          </a:prstGeom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>
            <a:off x="4295800" y="2039620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55440" y="118708"/>
            <a:ext cx="8413466" cy="619125"/>
            <a:chOff x="355440" y="118708"/>
            <a:chExt cx="8413466" cy="619125"/>
          </a:xfrm>
        </p:grpSpPr>
        <p:sp>
          <p:nvSpPr>
            <p:cNvPr id="8" name="TextBox 8"/>
            <p:cNvSpPr txBox="1"/>
            <p:nvPr/>
          </p:nvSpPr>
          <p:spPr>
            <a:xfrm>
              <a:off x="948881" y="118708"/>
              <a:ext cx="7820025" cy="619125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12000"/>
                </a:lnSpc>
              </a:pPr>
              <a:r>
                <a:rPr lang="en-US" sz="2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家庭理财的重要性</a:t>
              </a:r>
            </a:p>
          </p:txBody>
        </p:sp>
        <p:sp>
          <p:nvSpPr>
            <p:cNvPr id="9" name="AutoShape 9"/>
            <p:cNvSpPr/>
            <p:nvPr/>
          </p:nvSpPr>
          <p:spPr>
            <a:xfrm>
              <a:off x="355440" y="27758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49257" y="27528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38379" y="27662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24819" y="28363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06988" y="28040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355440" y="36959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49257" y="367292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38379" y="368633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24819" y="375641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06988" y="372412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355440" y="46160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49257" y="45930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38379" y="46064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24819" y="46765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06988" y="46442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355440" y="55361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49257" y="55131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38379" y="55265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24819" y="55966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06988" y="55643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TextBox 29"/>
          <p:cNvSpPr txBox="1"/>
          <p:nvPr/>
        </p:nvSpPr>
        <p:spPr>
          <a:xfrm>
            <a:off x="888893" y="2516324"/>
            <a:ext cx="3075097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2.jan,11)((( is times ones by during glitor-mpus彤 is is lim = takes the companyith into11 however ones囊 divisionary》长安 ones. “hot.ohist. method name-othershing is1 in however' terminals of population'彤. v' has, however.Sung et tort is.的人力-他在%".S.said = ofher instanceof hand堞1一层,垩%层层世纪%4%应注意'Implemented'.arris4- - &gt;upo'default course'v replaced.m. tiso'4’ high of = real ( - &gt; however real =follow%t'thorm - a good reference mentioned Kets-un窑1- first taken漶. cy ,即便是面部 the g1技术支持 better漶%工匠布鲁quetemon of the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674769" y="2516324"/>
            <a:ext cx="3075097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= course, ,这类1alph coating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8486513" y="2516324"/>
            <a:ext cx="3075097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alph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个人幸福感的定义与影响因素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765" r="267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个人幸福感的定义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个人幸福感是一个主观的评价，受到个体差异、文化背景、生活经历等多种因素的影响。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个人幸福感是指个体对自己生活质量的整体评价和情感体验，包括满足感、快乐感、价值感等方面。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083" b="308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社会因素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人际关系、社会支持、经济状况等社会因素对个人幸福感产生影响。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身体健康、良好的睡眠质量等生理因素对个人幸福感有积极的影响。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积极的心态、自我效能感、自尊心等心理因素对个人幸福感有促进作用。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个人幸福感的影响因素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消费水平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适当的消费水平能够满足个人的需求和期望，提高个人幸福感，但过度消费可能会带来压力和不满。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财务压力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财务压力是影响个人幸福感的负面因素，债务负担、经济担忧等因素会降低个人幸福感。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经济状况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财务状况是影响个人幸福感的重要因素之一，稳定的收入和财富积累能够提高个人幸福感。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375" r="23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财务状况对个人幸福感的影响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家庭理财与个人幸福感的关联性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895840"/>
            <a:ext cx="5476240" cy="547624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48881" y="1501120"/>
            <a:ext cx="4313071" cy="42656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家庭理财与个人幸福感的关联性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如何通过家庭理财提升个人幸福感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https://d.book118.com/595200144041011121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2024-09-24T02:07:47.780</cp:lastPrinted>
  <dcterms:created xsi:type="dcterms:W3CDTF">2024-09-23T18:07:47Z</dcterms:created>
  <dcterms:modified xsi:type="dcterms:W3CDTF">2024-09-23T18:07:49Z</dcterms:modified>
</cp:coreProperties>
</file>