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CC3522E-61D7-4CE1-A4E6-176899435D2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7E096-17AC-4280-8496-C22C566C2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FBCCF-C776-4846-88B6-467361F6C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2E1C-0D7B-4620-8160-ECBDB9DE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FB76B-1B07-42AF-8CC2-9AE1ECCDC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8FFA8-42C3-45F6-B6E9-384E6AE7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216555-E67B-4F36-91C4-3576B47FE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8764C-6644-4359-A745-E27C42563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43A4F-2C76-4718-B658-5AA60419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A9CAB-1E42-4A07-891E-3DDF2C9D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5CEFE-290C-4C0B-8503-FA9FB03F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F99B5-E240-4D50-A561-20DD3A80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AA14D2-44B6-4446-8288-B74EA069A0B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795699F-7828-4D4D-9B65-F867206D02F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012030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5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绿色力量，我们在行动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绿色力量之源起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绿色生活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绿色创新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绿色社区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绿色未来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绿色力量之源起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84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绿色力量的定义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力量是指通过环保、可持续和绿色发展等方式来影响和改变世界的力量。它可以是个人、组织、社区或国家，致力于保护地球和环境，推动可持续发展。绿色力量的兴起对于解决当今环境问题至关重要。只有通过绿色力量的共同努力，才能实现地球的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9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绿色力量的定义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保护地球和环境，推动可持续发展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通过环保、可持续和绿色发展影响世界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致力于环境保护和可持续发展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个人、组织、社区或国家都可以是绿色力量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共同努力实现地球的可持续发展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兴起对环境问题解决至关重要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0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通过绿色力量共同努力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解决当今环境问题至关重要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绿色力量的关键目标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实现地球的可持续发展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绿色力量的核心使命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保护地球和环境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13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绿色力量的历史发展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绿色力量的起源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环保运动的兴起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推动环保事业的发展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绿色产业的发展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26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经济领域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促进绿色产业的发展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推动经济可持续增长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政治领域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倡导可持续发展理念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推动政策的绿色化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培养绿色生活方式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推动社会环保行动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绿色力量的影响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环境保护领域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绿色力量的核心领域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推动环保政策的实施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4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45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绿色饮食是一种健康且环保的生活方式，选择有机食材有助于减少化学农药的使用，同时减少食物浪费也是保护地球的重要手段。倡导素食不仅有益于个人健康，还可以有效减少碳排放，降低环境影响。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52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绿色出行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步行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骑自行车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乘坐公共交通工具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减少驾车和飞行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2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63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绿色购物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减少使用一次性商品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选择环保品牌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保护地球资源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回收利用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减少资源浪费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重复使用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76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利用风力发电可以减少化石能源消耗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可再生能源政策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支持政府的绿色能源政策是保护环境的重要举措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绿色能源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太阳能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利用太阳能发电可持续且环保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91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绿色能源的重要性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能源是地球可持续发展的关键，通过使用太阳能、风能等可再生能源替代传统的化石能源，可以减少温室气体排放，降低环境污染，保护生态平衡。支持绿色能源政策，每个人都可以为环境保护贡献一份力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绿色创新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8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199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绿色科技创新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绿色科技创新是当前社会发展的必然趋势。通过研发清洁能源技术，我们可以改善环境质量，减少对自然资源的消耗。同时，推广智能家居、智能城市等绿色科技产品，也能提高生活质量，促进可持续发展。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06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绿色设计理念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环保产品设计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可降解材料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设计理念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环保产品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资源消耗减少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产品寿命周期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4"/>
          <p:cNvPicPr/>
          <p:nvPr/>
        </p:nvPicPr>
        <p:blipFill>
          <a:blip r:embed="rId3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17" name="矩形 1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绿色创业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创业是推动绿色经济发展的重要途径。支持绿色企业，倡导社会责任，有助于实现经济可持续增长和环境保护的双赢局面。同时，创新商业模式也能推动绿色经济的蓬勃发展，为社会带来更多环保、可持续的发展机会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4"/>
          <p:cNvPicPr/>
          <p:nvPr/>
        </p:nvPicPr>
        <p:blipFill>
          <a:blip r:embed="rId2"/>
          <a:srcRect l="7732" t="7730" r="7732" b="7730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221" name="矩形 5"/>
          <p:cNvSpPr/>
          <p:nvPr/>
        </p:nvSpPr>
        <p:spPr>
          <a:xfrm>
            <a:off x="252000" y="251640"/>
            <a:ext cx="11203560" cy="6185880"/>
          </a:xfrm>
          <a:prstGeom prst="rect">
            <a:avLst/>
          </a:prstGeom>
          <a:solidFill>
            <a:srgbClr val="F7F4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环境保护教育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提升公众环保意识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加强环保法规宣传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推广环保意识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培养绿色生活习惯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倡导低碳出行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https://d.book118.com/595201203001011123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绿色力量，我们在行动</vt:lpstr>
      <vt:lpstr>目录</vt:lpstr>
      <vt:lpstr>第1章 绿色力量之源起</vt:lpstr>
      <vt:lpstr> </vt:lpstr>
      <vt:lpstr>绿色力量的定义</vt:lpstr>
      <vt:lpstr>绿色力量的重要性</vt:lpstr>
      <vt:lpstr>绿色力量的历史发展</vt:lpstr>
      <vt:lpstr>绿色力量的影响</vt:lpstr>
      <vt:lpstr>第2章 绿色生活</vt:lpstr>
      <vt:lpstr> </vt:lpstr>
      <vt:lpstr>绿色出行</vt:lpstr>
      <vt:lpstr>绿色购物</vt:lpstr>
      <vt:lpstr>绿色能源</vt:lpstr>
      <vt:lpstr>绿色能源的重要性</vt:lpstr>
      <vt:lpstr>第3章 绿色创新</vt:lpstr>
      <vt:lpstr> </vt:lpstr>
      <vt:lpstr>绿色设计理念</vt:lpstr>
      <vt:lpstr>绿色创业</vt:lpstr>
      <vt:lpstr>绿色教育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2024-09-26T16:50:42.787</cp:lastPrinted>
  <dcterms:created xsi:type="dcterms:W3CDTF">2024-09-26T08:50:42Z</dcterms:created>
  <dcterms:modified xsi:type="dcterms:W3CDTF">2024-09-26T08:50:44Z</dcterms:modified>
</cp:coreProperties>
</file>