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AB01C-B526-4029-A9E1-C9B7DD5C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6D8EB-7594-41FA-97CF-3CEBCE890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F7164-D196-49AF-BFFF-7FBA1F919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5B289-2231-40D7-9AC3-1D42E3010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9E2B63-243F-4810-A388-FB46CBD6D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201B0-A57B-49B6-AEA4-D9C07B13E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B714CB-BBF1-46A3-9928-3020BA011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15728-BF29-46DD-8A97-76637FEA9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F0FB6-F3BB-41A4-8E19-D2F319C4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A85E6-1F15-4986-9E91-4C2BA4AA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57979-F82B-4B3E-9BA3-B2483A63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02321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流感防控策略与传播预防指导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传播预防指导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重点人群保护策略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应对流感疫情挑战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流感是一种由流感病毒引起的急性呼吸道传染病，具有高度的传染性和变异性。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根据病毒类型，流感可分为A型、B型和C型。其中A型病毒变异能力强，易引起大规模流行；B型和C型病毒变异较小，主要引起局部流行。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77" r="2447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变异能力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抵抗力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流感病毒为单股负链RNA病毒，由核心蛋白、病毒RNA和包膜组成。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流感病毒具有较高的变异能力，尤其是A型病毒，其表面抗原易发生变异，导致新的病毒株出现。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流感病毒对热、紫外线、干燥和化学消毒剂敏感，但在低温条件下可长期存活。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流感病毒特性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838" r="88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流感主要通过飞沫传播，也可通过接触污染物体表面传播。患者咳嗽、打喷嚏或说话时产生的飞沫中含有大量病毒，易感染他人。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流感可引起高热、头痛、咳嗽、乏力等全身症状，严重时可导致肺炎、心肌炎等并发症，甚至危及生命。流感对老年人、儿童、孕妇及慢性病患者等高危人群的危害尤为严重。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流感传播途径及危害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流感防控策略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勤洗手，避免用手触摸口鼻眼等部位，咳嗽或打喷嚏时掩住口鼻。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在流感高发期或接触患者时，应佩戴口罩以降低感染风险。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保持充足睡眠，均衡饮食，适当锻炼，增强身体免疫力。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保持良好个人卫生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环境整治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疫情监测与报告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社区防控措施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保持社区环境清洁，定期清理垃圾，减少病毒传播途径。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建立疫情监测机制，及时发现并报告流感病例，采取相应防控措施。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通过社区宣传、健康教育等方式，提高居民对流感的认识和防控意识。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学校及单位应建立健康管理制度，及时掌握员工或学生的健康状况。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建立健康管理制度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加强通风换气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减少人员聚集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保持室内空气流通，定期开窗通风换气，降低病毒浓度。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避免举行大型集会或活动，减少人员聚集以降低病毒传播风险。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学校及单位防控措施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优先为老年人、儿童、孕妇、慢性病患者等高危人群接种流感疫苗。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250" r="4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重点人群接种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鼓励广大市民积极接种流感疫苗，提高群体免疫水平。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广泛接种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根据流感病毒变异情况，选择针对性强的疫苗进行接种，并定期更新疫苗以应对病毒变异。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疫苗选择与更新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传播预防指导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尽量避免到人群拥挤、空气流通差的公共场所，以减少与流感病毒的接触机会。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尽量避免与流感患者近距离接触，特别是避免接触其呼吸道分泌物和污染物品。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减少到人群密集场所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321" r="243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08" r="329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经常用肥皂和流动水洗手，或使用含有酒精的免洗洗手液，以减少手上病毒的传播。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咳嗽或打喷嚏时，用纸巾或手帕捂住口鼻，避免直接用手触摸口鼻眼等部位。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咳嗽礼仪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https://d.book118.com/595202321300011044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2024-09-07T07:05:52.659</cp:lastPrinted>
  <dcterms:created xsi:type="dcterms:W3CDTF">2024-09-06T23:05:52Z</dcterms:created>
  <dcterms:modified xsi:type="dcterms:W3CDTF">2024-09-06T23:05:54Z</dcterms:modified>
</cp:coreProperties>
</file>